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6" r:id="rId1"/>
  </p:sldMasterIdLst>
  <p:notesMasterIdLst>
    <p:notesMasterId r:id="rId9"/>
  </p:notesMasterIdLst>
  <p:handoutMasterIdLst>
    <p:handoutMasterId r:id="rId10"/>
  </p:handoutMasterIdLst>
  <p:sldIdLst>
    <p:sldId id="256" r:id="rId2"/>
    <p:sldId id="258" r:id="rId3"/>
    <p:sldId id="278" r:id="rId4"/>
    <p:sldId id="269" r:id="rId5"/>
    <p:sldId id="270" r:id="rId6"/>
    <p:sldId id="277" r:id="rId7"/>
    <p:sldId id="279" r:id="rId8"/>
  </p:sldIdLst>
  <p:sldSz cx="10080625" cy="7559675"/>
  <p:notesSz cx="7559675" cy="106918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17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a:srgbClr val="0033CC"/>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1426" y="67"/>
      </p:cViewPr>
      <p:guideLst>
        <p:guide orient="horz" pos="2381"/>
        <p:guide pos="3175"/>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頁首版面配置區 1"/>
          <p:cNvSpPr txBox="1">
            <a:spLocks noGrp="1"/>
          </p:cNvSpPr>
          <p:nvPr>
            <p:ph type="hdr" sz="quarter"/>
          </p:nvPr>
        </p:nvSpPr>
        <p:spPr>
          <a:xfrm>
            <a:off x="0" y="0"/>
            <a:ext cx="3280680" cy="534240"/>
          </a:xfrm>
          <a:prstGeom prst="rect">
            <a:avLst/>
          </a:prstGeom>
          <a:noFill/>
          <a:ln>
            <a:noFill/>
          </a:ln>
        </p:spPr>
        <p:txBody>
          <a:bodyPr vert="horz" wrap="none" lIns="90000" tIns="45000" rIns="90000" bIns="45000" anchorCtr="0" compatLnSpc="0"/>
          <a:lstStyle/>
          <a:p>
            <a:pPr marL="0" marR="0" lvl="0" indent="0" rtl="0" hangingPunct="0">
              <a:lnSpc>
                <a:spcPct val="100000"/>
              </a:lnSpc>
              <a:spcBef>
                <a:spcPts val="0"/>
              </a:spcBef>
              <a:spcAft>
                <a:spcPts val="0"/>
              </a:spcAft>
              <a:buNone/>
              <a:tabLst/>
              <a:defRPr sz="1400"/>
            </a:pPr>
            <a:endParaRPr lang="en-US" sz="1400" b="0" i="0" u="none" strike="noStrike" kern="1200" cap="none">
              <a:ln>
                <a:noFill/>
              </a:ln>
              <a:latin typeface="Liberation Sans" pitchFamily="18"/>
              <a:ea typeface="微軟正黑體" pitchFamily="2"/>
              <a:cs typeface="Mangal" pitchFamily="2"/>
            </a:endParaRPr>
          </a:p>
        </p:txBody>
      </p:sp>
      <p:sp>
        <p:nvSpPr>
          <p:cNvPr id="3" name="日期版面配置區 2"/>
          <p:cNvSpPr txBox="1">
            <a:spLocks noGrp="1"/>
          </p:cNvSpPr>
          <p:nvPr>
            <p:ph type="dt" sz="quarter" idx="1"/>
          </p:nvPr>
        </p:nvSpPr>
        <p:spPr>
          <a:xfrm>
            <a:off x="4278960" y="0"/>
            <a:ext cx="3280680" cy="534240"/>
          </a:xfrm>
          <a:prstGeom prst="rect">
            <a:avLst/>
          </a:prstGeom>
          <a:noFill/>
          <a:ln>
            <a:noFill/>
          </a:ln>
        </p:spPr>
        <p:txBody>
          <a:bodyPr vert="horz" wrap="none" lIns="90000" tIns="45000" rIns="90000" bIns="45000" anchorCtr="0" compatLnSpc="0"/>
          <a:lstStyle/>
          <a:p>
            <a:pPr marL="0" marR="0" lvl="0" indent="0" algn="r" rtl="0" hangingPunct="0">
              <a:lnSpc>
                <a:spcPct val="100000"/>
              </a:lnSpc>
              <a:spcBef>
                <a:spcPts val="0"/>
              </a:spcBef>
              <a:spcAft>
                <a:spcPts val="0"/>
              </a:spcAft>
              <a:buNone/>
              <a:tabLst/>
              <a:defRPr sz="1400"/>
            </a:pPr>
            <a:endParaRPr lang="en-US" sz="1400" b="0" i="0" u="none" strike="noStrike" kern="1200" cap="none">
              <a:ln>
                <a:noFill/>
              </a:ln>
              <a:latin typeface="Liberation Sans" pitchFamily="18"/>
              <a:ea typeface="微軟正黑體" pitchFamily="2"/>
              <a:cs typeface="Mangal" pitchFamily="2"/>
            </a:endParaRPr>
          </a:p>
        </p:txBody>
      </p:sp>
      <p:sp>
        <p:nvSpPr>
          <p:cNvPr id="4" name="頁尾版面配置區 3"/>
          <p:cNvSpPr txBox="1">
            <a:spLocks noGrp="1"/>
          </p:cNvSpPr>
          <p:nvPr>
            <p:ph type="ftr" sz="quarter" idx="2"/>
          </p:nvPr>
        </p:nvSpPr>
        <p:spPr>
          <a:xfrm>
            <a:off x="0" y="10157400"/>
            <a:ext cx="3280680" cy="534240"/>
          </a:xfrm>
          <a:prstGeom prst="rect">
            <a:avLst/>
          </a:prstGeom>
          <a:noFill/>
          <a:ln>
            <a:noFill/>
          </a:ln>
        </p:spPr>
        <p:txBody>
          <a:bodyPr vert="horz" wrap="none" lIns="90000" tIns="45000" rIns="90000" bIns="45000" anchor="b" anchorCtr="0" compatLnSpc="0"/>
          <a:lstStyle/>
          <a:p>
            <a:pPr marL="0" marR="0" lvl="0" indent="0" rtl="0" hangingPunct="0">
              <a:lnSpc>
                <a:spcPct val="100000"/>
              </a:lnSpc>
              <a:spcBef>
                <a:spcPts val="0"/>
              </a:spcBef>
              <a:spcAft>
                <a:spcPts val="0"/>
              </a:spcAft>
              <a:buNone/>
              <a:tabLst/>
              <a:defRPr sz="1400"/>
            </a:pPr>
            <a:endParaRPr lang="en-US" sz="1400" b="0" i="0" u="none" strike="noStrike" kern="1200" cap="none">
              <a:ln>
                <a:noFill/>
              </a:ln>
              <a:latin typeface="Liberation Sans" pitchFamily="18"/>
              <a:ea typeface="微軟正黑體" pitchFamily="2"/>
              <a:cs typeface="Mangal" pitchFamily="2"/>
            </a:endParaRPr>
          </a:p>
        </p:txBody>
      </p:sp>
      <p:sp>
        <p:nvSpPr>
          <p:cNvPr id="5" name="投影片編號版面配置區 4"/>
          <p:cNvSpPr txBox="1">
            <a:spLocks noGrp="1"/>
          </p:cNvSpPr>
          <p:nvPr>
            <p:ph type="sldNum" sz="quarter" idx="3"/>
          </p:nvPr>
        </p:nvSpPr>
        <p:spPr>
          <a:xfrm>
            <a:off x="4278960" y="10157400"/>
            <a:ext cx="3280680" cy="534240"/>
          </a:xfrm>
          <a:prstGeom prst="rect">
            <a:avLst/>
          </a:prstGeom>
          <a:noFill/>
          <a:ln>
            <a:noFill/>
          </a:ln>
        </p:spPr>
        <p:txBody>
          <a:bodyPr vert="horz" wrap="none" lIns="90000" tIns="45000" rIns="90000" bIns="45000" anchor="b" anchorCtr="0" compatLnSpc="0"/>
          <a:lstStyle/>
          <a:p>
            <a:pPr marL="0" marR="0" lvl="0" indent="0" algn="r" rtl="0" hangingPunct="0">
              <a:lnSpc>
                <a:spcPct val="100000"/>
              </a:lnSpc>
              <a:spcBef>
                <a:spcPts val="0"/>
              </a:spcBef>
              <a:spcAft>
                <a:spcPts val="0"/>
              </a:spcAft>
              <a:buNone/>
              <a:tabLst/>
              <a:defRPr sz="1400"/>
            </a:pPr>
            <a:fld id="{58754E61-D9E0-469E-BC08-F30DC90E018B}" type="slidenum">
              <a:t>‹#›</a:t>
            </a:fld>
            <a:endParaRPr lang="en-US" sz="1400" b="0" i="0" u="none" strike="noStrike" kern="1200" cap="none">
              <a:ln>
                <a:noFill/>
              </a:ln>
              <a:latin typeface="Liberation Sans" pitchFamily="18"/>
              <a:ea typeface="微軟正黑體" pitchFamily="2"/>
              <a:cs typeface="Mangal" pitchFamily="2"/>
            </a:endParaRPr>
          </a:p>
        </p:txBody>
      </p:sp>
    </p:spTree>
    <p:extLst>
      <p:ext uri="{BB962C8B-B14F-4D97-AF65-F5344CB8AC3E}">
        <p14:creationId xmlns:p14="http://schemas.microsoft.com/office/powerpoint/2010/main" val="40741129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idx="2"/>
          </p:nvPr>
        </p:nvSpPr>
        <p:spPr>
          <a:xfrm>
            <a:off x="1107000" y="812520"/>
            <a:ext cx="5345280" cy="4008959"/>
          </a:xfrm>
          <a:prstGeom prst="rect">
            <a:avLst/>
          </a:prstGeom>
          <a:noFill/>
          <a:ln>
            <a:noFill/>
            <a:prstDash val="solid"/>
          </a:ln>
        </p:spPr>
      </p:sp>
      <p:sp>
        <p:nvSpPr>
          <p:cNvPr id="3" name="備忘稿版面配置區 2"/>
          <p:cNvSpPr txBox="1">
            <a:spLocks noGrp="1"/>
          </p:cNvSpPr>
          <p:nvPr>
            <p:ph type="body" sz="quarter" idx="3"/>
          </p:nvPr>
        </p:nvSpPr>
        <p:spPr>
          <a:xfrm>
            <a:off x="756000" y="5078520"/>
            <a:ext cx="6047640" cy="4811040"/>
          </a:xfrm>
          <a:prstGeom prst="rect">
            <a:avLst/>
          </a:prstGeom>
          <a:noFill/>
          <a:ln>
            <a:noFill/>
          </a:ln>
        </p:spPr>
        <p:txBody>
          <a:bodyPr lIns="0" tIns="0" rIns="0" bIns="0"/>
          <a:lstStyle/>
          <a:p>
            <a:endParaRPr lang="en-US" altLang="zh-TW"/>
          </a:p>
        </p:txBody>
      </p:sp>
      <p:sp>
        <p:nvSpPr>
          <p:cNvPr id="4" name="頁首版面配置區 3"/>
          <p:cNvSpPr txBox="1">
            <a:spLocks noGrp="1"/>
          </p:cNvSpPr>
          <p:nvPr>
            <p:ph type="hdr" sz="quarter"/>
          </p:nvPr>
        </p:nvSpPr>
        <p:spPr>
          <a:xfrm>
            <a:off x="0" y="0"/>
            <a:ext cx="3280680" cy="534240"/>
          </a:xfrm>
          <a:prstGeom prst="rect">
            <a:avLst/>
          </a:prstGeom>
          <a:noFill/>
          <a:ln>
            <a:noFill/>
          </a:ln>
        </p:spPr>
        <p:txBody>
          <a:bodyPr lIns="0" tIns="0" rIns="0" bIns="0" anchorCtr="0"/>
          <a:lstStyle>
            <a:lvl1pPr lvl="0" rtl="0" hangingPunct="0">
              <a:buNone/>
              <a:tabLst/>
              <a:defRPr lang="en-US" sz="1400" kern="1200">
                <a:latin typeface="Liberation Serif" pitchFamily="18"/>
                <a:ea typeface="新細明體" pitchFamily="2"/>
                <a:cs typeface="Tahoma" pitchFamily="2"/>
              </a:defRPr>
            </a:lvl1pPr>
          </a:lstStyle>
          <a:p>
            <a:pPr lvl="0"/>
            <a:endParaRPr lang="en-US"/>
          </a:p>
        </p:txBody>
      </p:sp>
      <p:sp>
        <p:nvSpPr>
          <p:cNvPr id="5" name="日期版面配置區 4"/>
          <p:cNvSpPr txBox="1">
            <a:spLocks noGrp="1"/>
          </p:cNvSpPr>
          <p:nvPr>
            <p:ph type="dt" idx="1"/>
          </p:nvPr>
        </p:nvSpPr>
        <p:spPr>
          <a:xfrm>
            <a:off x="4278960" y="0"/>
            <a:ext cx="3280680" cy="534240"/>
          </a:xfrm>
          <a:prstGeom prst="rect">
            <a:avLst/>
          </a:prstGeom>
          <a:noFill/>
          <a:ln>
            <a:noFill/>
          </a:ln>
        </p:spPr>
        <p:txBody>
          <a:bodyPr lIns="0" tIns="0" rIns="0" bIns="0" anchorCtr="0"/>
          <a:lstStyle>
            <a:lvl1pPr lvl="0" algn="r" rtl="0" hangingPunct="0">
              <a:buNone/>
              <a:tabLst/>
              <a:defRPr lang="en-US" sz="1400" kern="1200">
                <a:latin typeface="Liberation Serif" pitchFamily="18"/>
                <a:ea typeface="新細明體" pitchFamily="2"/>
                <a:cs typeface="Tahoma" pitchFamily="2"/>
              </a:defRPr>
            </a:lvl1pPr>
          </a:lstStyle>
          <a:p>
            <a:pPr lvl="0"/>
            <a:endParaRPr lang="en-US"/>
          </a:p>
        </p:txBody>
      </p:sp>
      <p:sp>
        <p:nvSpPr>
          <p:cNvPr id="6" name="頁尾版面配置區 5"/>
          <p:cNvSpPr txBox="1">
            <a:spLocks noGrp="1"/>
          </p:cNvSpPr>
          <p:nvPr>
            <p:ph type="ftr" sz="quarter" idx="4"/>
          </p:nvPr>
        </p:nvSpPr>
        <p:spPr>
          <a:xfrm>
            <a:off x="0" y="10157400"/>
            <a:ext cx="3280680" cy="534240"/>
          </a:xfrm>
          <a:prstGeom prst="rect">
            <a:avLst/>
          </a:prstGeom>
          <a:noFill/>
          <a:ln>
            <a:noFill/>
          </a:ln>
        </p:spPr>
        <p:txBody>
          <a:bodyPr lIns="0" tIns="0" rIns="0" bIns="0" anchor="b" anchorCtr="0"/>
          <a:lstStyle>
            <a:lvl1pPr lvl="0" rtl="0" hangingPunct="0">
              <a:buNone/>
              <a:tabLst/>
              <a:defRPr lang="en-US" sz="1400" kern="1200">
                <a:latin typeface="Liberation Serif" pitchFamily="18"/>
                <a:ea typeface="新細明體" pitchFamily="2"/>
                <a:cs typeface="Tahoma" pitchFamily="2"/>
              </a:defRPr>
            </a:lvl1pPr>
          </a:lstStyle>
          <a:p>
            <a:pPr lvl="0"/>
            <a:endParaRPr lang="en-US"/>
          </a:p>
        </p:txBody>
      </p:sp>
      <p:sp>
        <p:nvSpPr>
          <p:cNvPr id="7" name="投影片編號版面配置區 6"/>
          <p:cNvSpPr txBox="1">
            <a:spLocks noGrp="1"/>
          </p:cNvSpPr>
          <p:nvPr>
            <p:ph type="sldNum" sz="quarter" idx="5"/>
          </p:nvPr>
        </p:nvSpPr>
        <p:spPr>
          <a:xfrm>
            <a:off x="4278960" y="10157400"/>
            <a:ext cx="3280680" cy="534240"/>
          </a:xfrm>
          <a:prstGeom prst="rect">
            <a:avLst/>
          </a:prstGeom>
          <a:noFill/>
          <a:ln>
            <a:noFill/>
          </a:ln>
        </p:spPr>
        <p:txBody>
          <a:bodyPr lIns="0" tIns="0" rIns="0" bIns="0" anchor="b" anchorCtr="0"/>
          <a:lstStyle>
            <a:lvl1pPr lvl="0" algn="r" rtl="0" hangingPunct="0">
              <a:buNone/>
              <a:tabLst/>
              <a:defRPr lang="en-US" sz="1400" kern="1200">
                <a:latin typeface="Liberation Serif" pitchFamily="18"/>
                <a:ea typeface="新細明體" pitchFamily="2"/>
                <a:cs typeface="Tahoma" pitchFamily="2"/>
              </a:defRPr>
            </a:lvl1pPr>
          </a:lstStyle>
          <a:p>
            <a:pPr lvl="0"/>
            <a:fld id="{FCF171D9-3D37-4C97-BDBD-46615F68370B}" type="slidenum">
              <a:t>‹#›</a:t>
            </a:fld>
            <a:endParaRPr lang="en-US"/>
          </a:p>
        </p:txBody>
      </p:sp>
    </p:spTree>
    <p:extLst>
      <p:ext uri="{BB962C8B-B14F-4D97-AF65-F5344CB8AC3E}">
        <p14:creationId xmlns:p14="http://schemas.microsoft.com/office/powerpoint/2010/main" val="856137895"/>
      </p:ext>
    </p:extLst>
  </p:cSld>
  <p:clrMap bg1="lt1" tx1="dk1" bg2="lt2" tx2="dk2" accent1="accent1" accent2="accent2" accent3="accent3" accent4="accent4" accent5="accent5" accent6="accent6" hlink="hlink" folHlink="folHlink"/>
  <p:notesStyle>
    <a:lvl1pPr marL="216000" marR="0" indent="-216000" rtl="0" hangingPunct="0">
      <a:tabLst/>
      <a:defRPr lang="en-US" altLang="zh-TW" sz="2000" b="0" i="0" u="none" strike="noStrike" kern="1200" cap="none">
        <a:ln>
          <a:noFill/>
        </a:ln>
        <a:highlight>
          <a:scrgbClr r="0" g="0" b="0">
            <a:alpha val="0"/>
          </a:scrgbClr>
        </a:highlight>
        <a:latin typeface="Liberation Sans" pitchFamily="18"/>
        <a:ea typeface="微軟正黑體"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noResize="1"/>
          </p:cNvSpPr>
          <p:nvPr>
            <p:ph type="sldImg"/>
          </p:nvPr>
        </p:nvSpPr>
        <p:spPr>
          <a:xfrm>
            <a:off x="1106488" y="800100"/>
            <a:ext cx="5349875" cy="4013200"/>
          </a:xfrm>
          <a:solidFill>
            <a:srgbClr val="729FCF"/>
          </a:solidFill>
          <a:ln w="25400">
            <a:solidFill>
              <a:srgbClr val="3465A4"/>
            </a:solidFill>
            <a:prstDash val="solid"/>
          </a:ln>
        </p:spPr>
      </p:sp>
      <p:sp>
        <p:nvSpPr>
          <p:cNvPr id="3" name="備忘稿版面配置區 2"/>
          <p:cNvSpPr txBox="1">
            <a:spLocks noGrp="1"/>
          </p:cNvSpPr>
          <p:nvPr>
            <p:ph type="body" sz="quarter" idx="1"/>
          </p:nvPr>
        </p:nvSpPr>
        <p:spPr>
          <a:xfrm>
            <a:off x="755639" y="5078520"/>
            <a:ext cx="6049440" cy="4813920"/>
          </a:xfrm>
        </p:spPr>
        <p:txBody>
          <a:bodyPr vert="horz" compatLnSpc="1">
            <a:spAutoFit/>
          </a:bodyPr>
          <a:lstStyle>
            <a:defPPr lvl="0">
              <a:buNone/>
            </a:defPPr>
            <a:lvl1pPr lvl="0">
              <a:buNone/>
            </a:lvl1pPr>
            <a:lvl2pPr lvl="1">
              <a:buClr>
                <a:srgbClr val="000000"/>
              </a:buClr>
              <a:buSzPct val="100000"/>
              <a:buFont typeface="Calibri" pitchFamily="34"/>
              <a:buChar char="•"/>
            </a:lvl2pPr>
            <a:lvl3pPr lvl="2">
              <a:buClr>
                <a:srgbClr val="000000"/>
              </a:buClr>
              <a:buSzPct val="100000"/>
              <a:buFont typeface="Calibri" pitchFamily="34"/>
              <a:buChar char="•"/>
            </a:lvl3pPr>
            <a:lvl4pPr lvl="3">
              <a:buClr>
                <a:srgbClr val="000000"/>
              </a:buClr>
              <a:buSzPct val="100000"/>
              <a:buFont typeface="Calibri" pitchFamily="34"/>
              <a:buChar char="•"/>
            </a:lvl4pPr>
            <a:lvl5pPr lvl="4">
              <a:buClr>
                <a:srgbClr val="000000"/>
              </a:buClr>
              <a:buSzPct val="100000"/>
              <a:buFont typeface="Calibri" pitchFamily="34"/>
              <a:buChar char="•"/>
            </a:lvl5pPr>
            <a:lvl6pPr lvl="5">
              <a:buClr>
                <a:srgbClr val="000000"/>
              </a:buClr>
              <a:buSzPct val="100000"/>
              <a:buFont typeface="Calibri" pitchFamily="34"/>
              <a:buChar char="•"/>
            </a:lvl6pPr>
            <a:lvl7pPr lvl="6">
              <a:buClr>
                <a:srgbClr val="000000"/>
              </a:buClr>
              <a:buSzPct val="100000"/>
              <a:buFont typeface="Calibri" pitchFamily="34"/>
              <a:buChar char="•"/>
            </a:lvl7pPr>
            <a:lvl8pPr lvl="7">
              <a:buClr>
                <a:srgbClr val="000000"/>
              </a:buClr>
              <a:buSzPct val="100000"/>
              <a:buFont typeface="Calibri" pitchFamily="34"/>
              <a:buChar char="•"/>
            </a:lvl8pPr>
            <a:lvl9pPr lvl="8">
              <a:buClr>
                <a:srgbClr val="000000"/>
              </a:buClr>
              <a:buSzPct val="100000"/>
              <a:buFont typeface="Calibri" pitchFamily="34"/>
              <a:buChar char="•"/>
            </a:lvl9pPr>
          </a:lstStyle>
          <a:p>
            <a:pPr marL="0" indent="0" algn="l">
              <a:spcBef>
                <a:spcPts val="448"/>
              </a:spcBef>
              <a:tabLst>
                <a:tab pos="0" algn="l"/>
                <a:tab pos="914400" algn="l"/>
                <a:tab pos="1828800" algn="l"/>
                <a:tab pos="2743199" algn="l"/>
                <a:tab pos="3657600" algn="l"/>
                <a:tab pos="4572000" algn="l"/>
                <a:tab pos="5486399" algn="l"/>
                <a:tab pos="6400799" algn="l"/>
                <a:tab pos="7315200" algn="l"/>
                <a:tab pos="8229600" algn="l"/>
                <a:tab pos="9144000" algn="l"/>
                <a:tab pos="10058400" algn="l"/>
              </a:tabLst>
            </a:pPr>
            <a:endParaRPr lang="en-US" altLang="zh-TW" sz="2810">
              <a:solidFill>
                <a:srgbClr val="000000"/>
              </a:solidFill>
              <a:latin typeface="Calibri" pitchFamily="34"/>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 Id="rId5" Type="http://schemas.microsoft.com/office/2007/relationships/hdphoto" Target="../media/hdphoto2.wdp"/><Relationship Id="rId4"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 Id="rId5" Type="http://schemas.microsoft.com/office/2007/relationships/hdphoto" Target="../media/hdphoto2.wdp"/><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8" name="Rectangle 7"/>
          <p:cNvSpPr/>
          <p:nvPr/>
        </p:nvSpPr>
        <p:spPr>
          <a:xfrm>
            <a:off x="34641" y="7423801"/>
            <a:ext cx="8568531" cy="88938"/>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69454" y="1578761"/>
            <a:ext cx="8371119" cy="3346416"/>
          </a:xfrm>
        </p:spPr>
        <p:txBody>
          <a:bodyPr anchor="ctr">
            <a:noAutofit/>
          </a:bodyPr>
          <a:lstStyle>
            <a:lvl1pPr algn="l">
              <a:lnSpc>
                <a:spcPct val="80000"/>
              </a:lnSpc>
              <a:defRPr sz="7055" b="0" cap="all" baseline="0">
                <a:blipFill dpi="0" rotWithShape="1">
                  <a:blip r:embed="rId4"/>
                  <a:srcRect/>
                  <a:tile tx="6350" ty="-127000" sx="65000" sy="64000" flip="none" algn="tl"/>
                </a:blipFill>
              </a:defRPr>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884575" y="4838192"/>
            <a:ext cx="6524685" cy="1179309"/>
          </a:xfrm>
        </p:spPr>
        <p:txBody>
          <a:bodyPr>
            <a:normAutofit/>
          </a:bodyPr>
          <a:lstStyle>
            <a:lvl1pPr marL="0" indent="0" algn="l">
              <a:buNone/>
              <a:defRPr sz="1984" b="0">
                <a:solidFill>
                  <a:schemeClr val="tx1"/>
                </a:solidFill>
              </a:defRPr>
            </a:lvl1pPr>
            <a:lvl2pPr marL="503972" indent="0" algn="ctr">
              <a:buNone/>
              <a:defRPr sz="1984"/>
            </a:lvl2pPr>
            <a:lvl3pPr marL="1007943" indent="0" algn="ctr">
              <a:buNone/>
              <a:defRPr sz="1984"/>
            </a:lvl3pPr>
            <a:lvl4pPr marL="1511915" indent="0" algn="ctr">
              <a:buNone/>
              <a:defRPr sz="1984"/>
            </a:lvl4pPr>
            <a:lvl5pPr marL="2015886" indent="0" algn="ctr">
              <a:buNone/>
              <a:defRPr sz="1984"/>
            </a:lvl5pPr>
            <a:lvl6pPr marL="2519858" indent="0" algn="ctr">
              <a:buNone/>
              <a:defRPr sz="1984"/>
            </a:lvl6pPr>
            <a:lvl7pPr marL="3023829" indent="0" algn="ctr">
              <a:buNone/>
              <a:defRPr sz="1984"/>
            </a:lvl7pPr>
            <a:lvl8pPr marL="3527801" indent="0" algn="ctr">
              <a:buNone/>
              <a:defRPr sz="1984"/>
            </a:lvl8pPr>
            <a:lvl9pPr marL="4031772" indent="0" algn="ctr">
              <a:buNone/>
              <a:defRPr sz="1984"/>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a:xfrm>
            <a:off x="896061" y="6914584"/>
            <a:ext cx="5231844" cy="402483"/>
          </a:xfrm>
        </p:spPr>
        <p:txBody>
          <a:bodyPr/>
          <a:lstStyle/>
          <a:p>
            <a:pPr lvl="0"/>
            <a:endParaRPr lang="en-US"/>
          </a:p>
        </p:txBody>
      </p:sp>
    </p:spTree>
    <p:extLst>
      <p:ext uri="{BB962C8B-B14F-4D97-AF65-F5344CB8AC3E}">
        <p14:creationId xmlns:p14="http://schemas.microsoft.com/office/powerpoint/2010/main" val="214448132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pPr lvl="0"/>
            <a:endParaRPr lang="en-US"/>
          </a:p>
        </p:txBody>
      </p:sp>
      <p:sp>
        <p:nvSpPr>
          <p:cNvPr id="8" name="Footer Placeholder 7"/>
          <p:cNvSpPr>
            <a:spLocks noGrp="1"/>
          </p:cNvSpPr>
          <p:nvPr>
            <p:ph type="ftr" sz="quarter" idx="11"/>
          </p:nvPr>
        </p:nvSpPr>
        <p:spPr/>
        <p:txBody>
          <a:bodyPr/>
          <a:lstStyle/>
          <a:p>
            <a:pPr lvl="0"/>
            <a:endParaRPr lang="en-US"/>
          </a:p>
        </p:txBody>
      </p:sp>
      <p:sp>
        <p:nvSpPr>
          <p:cNvPr id="9" name="Slide Number Placeholder 8"/>
          <p:cNvSpPr>
            <a:spLocks noGrp="1"/>
          </p:cNvSpPr>
          <p:nvPr>
            <p:ph type="sldNum" sz="quarter" idx="12"/>
          </p:nvPr>
        </p:nvSpPr>
        <p:spPr>
          <a:xfrm>
            <a:off x="9352300" y="6914584"/>
            <a:ext cx="529233" cy="402483"/>
          </a:xfrm>
          <a:prstGeom prst="rect">
            <a:avLst/>
          </a:prstGeom>
        </p:spPr>
        <p:txBody>
          <a:bodyPr/>
          <a:lstStyle/>
          <a:p>
            <a:pPr lvl="0"/>
            <a:fld id="{89E363D4-D058-4D5D-8B04-5B5A05F655A1}" type="slidenum">
              <a:rPr lang="en-US" altLang="zh-TW" smtClean="0"/>
              <a:t>‹#›</a:t>
            </a:fld>
            <a:endParaRPr lang="zh-TW" altLang="en-US"/>
          </a:p>
        </p:txBody>
      </p:sp>
    </p:spTree>
    <p:extLst>
      <p:ext uri="{BB962C8B-B14F-4D97-AF65-F5344CB8AC3E}">
        <p14:creationId xmlns:p14="http://schemas.microsoft.com/office/powerpoint/2010/main" val="572153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13948" y="587975"/>
            <a:ext cx="2110631" cy="6215733"/>
          </a:xfrm>
        </p:spPr>
        <p:txBody>
          <a:bodyPr vert="eaVert"/>
          <a:lstStyle>
            <a:lvl1pPr>
              <a:defRPr b="0"/>
            </a:lvl1p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882055" y="587975"/>
            <a:ext cx="6205885" cy="6215733"/>
          </a:xfrm>
        </p:spPr>
        <p:txBody>
          <a:bodyPr vert="eaVe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pPr lvl="0"/>
            <a:endParaRPr lang="en-US"/>
          </a:p>
        </p:txBody>
      </p:sp>
      <p:sp>
        <p:nvSpPr>
          <p:cNvPr id="8" name="Footer Placeholder 7"/>
          <p:cNvSpPr>
            <a:spLocks noGrp="1"/>
          </p:cNvSpPr>
          <p:nvPr>
            <p:ph type="ftr" sz="quarter" idx="11"/>
          </p:nvPr>
        </p:nvSpPr>
        <p:spPr/>
        <p:txBody>
          <a:bodyPr/>
          <a:lstStyle/>
          <a:p>
            <a:pPr lvl="0"/>
            <a:endParaRPr lang="en-US"/>
          </a:p>
        </p:txBody>
      </p:sp>
      <p:sp>
        <p:nvSpPr>
          <p:cNvPr id="9" name="Slide Number Placeholder 8"/>
          <p:cNvSpPr>
            <a:spLocks noGrp="1"/>
          </p:cNvSpPr>
          <p:nvPr>
            <p:ph type="sldNum" sz="quarter" idx="12"/>
          </p:nvPr>
        </p:nvSpPr>
        <p:spPr>
          <a:xfrm>
            <a:off x="9352300" y="6914584"/>
            <a:ext cx="529233" cy="402483"/>
          </a:xfrm>
          <a:prstGeom prst="rect">
            <a:avLst/>
          </a:prstGeom>
        </p:spPr>
        <p:txBody>
          <a:bodyPr/>
          <a:lstStyle/>
          <a:p>
            <a:pPr lvl="0"/>
            <a:fld id="{89E363D4-D058-4D5D-8B04-5B5A05F655A1}" type="slidenum">
              <a:rPr lang="en-US" altLang="zh-TW" smtClean="0"/>
              <a:t>‹#›</a:t>
            </a:fld>
            <a:endParaRPr lang="zh-TW" altLang="en-US"/>
          </a:p>
        </p:txBody>
      </p:sp>
    </p:spTree>
    <p:extLst>
      <p:ext uri="{BB962C8B-B14F-4D97-AF65-F5344CB8AC3E}">
        <p14:creationId xmlns:p14="http://schemas.microsoft.com/office/powerpoint/2010/main" val="36498875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idx="1"/>
          </p:nvPr>
        </p:nvSpPr>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pPr lvl="0"/>
            <a:endParaRPr lang="en-US"/>
          </a:p>
        </p:txBody>
      </p:sp>
      <p:sp>
        <p:nvSpPr>
          <p:cNvPr id="8" name="Footer Placeholder 7"/>
          <p:cNvSpPr>
            <a:spLocks noGrp="1"/>
          </p:cNvSpPr>
          <p:nvPr>
            <p:ph type="ftr" sz="quarter" idx="11"/>
          </p:nvPr>
        </p:nvSpPr>
        <p:spPr/>
        <p:txBody>
          <a:bodyPr/>
          <a:lstStyle/>
          <a:p>
            <a:pPr lvl="0"/>
            <a:endParaRPr lang="en-US"/>
          </a:p>
        </p:txBody>
      </p:sp>
      <p:sp>
        <p:nvSpPr>
          <p:cNvPr id="9" name="Slide Number Placeholder 8"/>
          <p:cNvSpPr>
            <a:spLocks noGrp="1"/>
          </p:cNvSpPr>
          <p:nvPr>
            <p:ph type="sldNum" sz="quarter" idx="12"/>
          </p:nvPr>
        </p:nvSpPr>
        <p:spPr>
          <a:xfrm>
            <a:off x="9352300" y="6914584"/>
            <a:ext cx="529233" cy="402483"/>
          </a:xfrm>
          <a:prstGeom prst="rect">
            <a:avLst/>
          </a:prstGeom>
        </p:spPr>
        <p:txBody>
          <a:bodyPr/>
          <a:lstStyle/>
          <a:p>
            <a:pPr lvl="0"/>
            <a:fld id="{89E363D4-D058-4D5D-8B04-5B5A05F655A1}" type="slidenum">
              <a:rPr lang="en-US" altLang="zh-TW" smtClean="0"/>
              <a:t>‹#›</a:t>
            </a:fld>
            <a:endParaRPr lang="zh-TW" altLang="en-US"/>
          </a:p>
        </p:txBody>
      </p:sp>
    </p:spTree>
    <p:extLst>
      <p:ext uri="{BB962C8B-B14F-4D97-AF65-F5344CB8AC3E}">
        <p14:creationId xmlns:p14="http://schemas.microsoft.com/office/powerpoint/2010/main" val="34596395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spTree>
      <p:nvGrpSpPr>
        <p:cNvPr id="1" name=""/>
        <p:cNvGrpSpPr/>
        <p:nvPr/>
      </p:nvGrpSpPr>
      <p:grpSpPr>
        <a:xfrm>
          <a:off x="0" y="0"/>
          <a:ext cx="0" cy="0"/>
          <a:chOff x="0" y="0"/>
          <a:chExt cx="0" cy="0"/>
        </a:xfrm>
      </p:grpSpPr>
      <p:sp>
        <p:nvSpPr>
          <p:cNvPr id="7" name="Rectangle 6"/>
          <p:cNvSpPr/>
          <p:nvPr/>
        </p:nvSpPr>
        <p:spPr>
          <a:xfrm>
            <a:off x="0" y="7317066"/>
            <a:ext cx="10080625" cy="242608"/>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791831" y="1350662"/>
            <a:ext cx="7673876" cy="3880633"/>
          </a:xfrm>
        </p:spPr>
        <p:txBody>
          <a:bodyPr anchor="ctr">
            <a:normAutofit/>
          </a:bodyPr>
          <a:lstStyle>
            <a:lvl1pPr>
              <a:lnSpc>
                <a:spcPct val="80000"/>
              </a:lnSpc>
              <a:defRPr sz="7055" b="0"/>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1790711" y="5533682"/>
            <a:ext cx="7484864" cy="1175949"/>
          </a:xfrm>
        </p:spPr>
        <p:txBody>
          <a:bodyPr anchor="t">
            <a:normAutofit/>
          </a:bodyPr>
          <a:lstStyle>
            <a:lvl1pPr marL="0" indent="0">
              <a:buNone/>
              <a:defRPr sz="1984" b="0">
                <a:solidFill>
                  <a:schemeClr val="accent1">
                    <a:lumMod val="50000"/>
                  </a:schemeClr>
                </a:solidFill>
              </a:defRPr>
            </a:lvl1pPr>
            <a:lvl2pPr marL="503972" indent="0">
              <a:buNone/>
              <a:defRPr sz="1984">
                <a:solidFill>
                  <a:schemeClr val="tx1">
                    <a:tint val="75000"/>
                  </a:schemeClr>
                </a:solidFill>
              </a:defRPr>
            </a:lvl2pPr>
            <a:lvl3pPr marL="1007943" indent="0">
              <a:buNone/>
              <a:defRPr sz="1764">
                <a:solidFill>
                  <a:schemeClr val="tx1">
                    <a:tint val="75000"/>
                  </a:schemeClr>
                </a:solidFill>
              </a:defRPr>
            </a:lvl3pPr>
            <a:lvl4pPr marL="1511915" indent="0">
              <a:buNone/>
              <a:defRPr sz="1543">
                <a:solidFill>
                  <a:schemeClr val="tx1">
                    <a:tint val="75000"/>
                  </a:schemeClr>
                </a:solidFill>
              </a:defRPr>
            </a:lvl4pPr>
            <a:lvl5pPr marL="2015886" indent="0">
              <a:buNone/>
              <a:defRPr sz="1543">
                <a:solidFill>
                  <a:schemeClr val="tx1">
                    <a:tint val="75000"/>
                  </a:schemeClr>
                </a:solidFill>
              </a:defRPr>
            </a:lvl5pPr>
            <a:lvl6pPr marL="2519858" indent="0">
              <a:buNone/>
              <a:defRPr sz="1543">
                <a:solidFill>
                  <a:schemeClr val="tx1">
                    <a:tint val="75000"/>
                  </a:schemeClr>
                </a:solidFill>
              </a:defRPr>
            </a:lvl6pPr>
            <a:lvl7pPr marL="3023829" indent="0">
              <a:buNone/>
              <a:defRPr sz="1543">
                <a:solidFill>
                  <a:schemeClr val="tx1">
                    <a:tint val="75000"/>
                  </a:schemeClr>
                </a:solidFill>
              </a:defRPr>
            </a:lvl7pPr>
            <a:lvl8pPr marL="3527801" indent="0">
              <a:buNone/>
              <a:defRPr sz="1543">
                <a:solidFill>
                  <a:schemeClr val="tx1">
                    <a:tint val="75000"/>
                  </a:schemeClr>
                </a:solidFill>
              </a:defRPr>
            </a:lvl8pPr>
            <a:lvl9pPr marL="4031772" indent="0">
              <a:buNone/>
              <a:defRPr sz="1543">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a:xfrm>
            <a:off x="7105441" y="6914584"/>
            <a:ext cx="2186376" cy="402483"/>
          </a:xfrm>
        </p:spPr>
        <p:txBody>
          <a:bodyPr/>
          <a:lstStyle>
            <a:lvl1pPr>
              <a:defRPr>
                <a:solidFill>
                  <a:schemeClr val="accent1">
                    <a:lumMod val="50000"/>
                  </a:schemeClr>
                </a:solidFill>
              </a:defRPr>
            </a:lvl1pPr>
          </a:lstStyle>
          <a:p>
            <a:pPr lvl="0"/>
            <a:endParaRPr lang="en-US"/>
          </a:p>
        </p:txBody>
      </p:sp>
      <p:sp>
        <p:nvSpPr>
          <p:cNvPr id="5" name="Footer Placeholder 4"/>
          <p:cNvSpPr>
            <a:spLocks noGrp="1"/>
          </p:cNvSpPr>
          <p:nvPr>
            <p:ph type="ftr" sz="quarter" idx="11"/>
          </p:nvPr>
        </p:nvSpPr>
        <p:spPr>
          <a:xfrm>
            <a:off x="1803686" y="6914583"/>
            <a:ext cx="5231844" cy="402483"/>
          </a:xfrm>
        </p:spPr>
        <p:txBody>
          <a:bodyPr/>
          <a:lstStyle>
            <a:lvl1pPr>
              <a:defRPr>
                <a:solidFill>
                  <a:schemeClr val="accent1">
                    <a:lumMod val="50000"/>
                  </a:schemeClr>
                </a:solidFill>
              </a:defRPr>
            </a:lvl1pPr>
          </a:lstStyle>
          <a:p>
            <a:pPr lvl="0"/>
            <a:endParaRPr lang="en-US"/>
          </a:p>
        </p:txBody>
      </p:sp>
    </p:spTree>
    <p:extLst>
      <p:ext uri="{BB962C8B-B14F-4D97-AF65-F5344CB8AC3E}">
        <p14:creationId xmlns:p14="http://schemas.microsoft.com/office/powerpoint/2010/main" val="294832919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sz="half" idx="1"/>
          </p:nvPr>
        </p:nvSpPr>
        <p:spPr>
          <a:xfrm>
            <a:off x="756047" y="2419096"/>
            <a:ext cx="4032250" cy="4384612"/>
          </a:xfrm>
        </p:spPr>
        <p:txBody>
          <a:bodyPr/>
          <a:lstStyle>
            <a:lvl1pPr>
              <a:defRPr sz="2205"/>
            </a:lvl1pPr>
            <a:lvl2pPr>
              <a:defRPr sz="1984"/>
            </a:lvl2pPr>
            <a:lvl3pPr>
              <a:defRPr sz="1764"/>
            </a:lvl3pPr>
            <a:lvl4pPr>
              <a:defRPr sz="1764"/>
            </a:lvl4pPr>
            <a:lvl5pPr>
              <a:defRPr sz="1764"/>
            </a:lvl5pPr>
            <a:lvl6pPr>
              <a:defRPr sz="1764"/>
            </a:lvl6pPr>
            <a:lvl7pPr>
              <a:defRPr sz="1764"/>
            </a:lvl7pPr>
            <a:lvl8pPr>
              <a:defRPr sz="1764"/>
            </a:lvl8pPr>
            <a:lvl9pPr>
              <a:defRPr sz="1764"/>
            </a:lvl9p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Content Placeholder 3"/>
          <p:cNvSpPr>
            <a:spLocks noGrp="1"/>
          </p:cNvSpPr>
          <p:nvPr>
            <p:ph sz="half" idx="2"/>
          </p:nvPr>
        </p:nvSpPr>
        <p:spPr>
          <a:xfrm>
            <a:off x="5283088" y="2419096"/>
            <a:ext cx="4032250" cy="4384612"/>
          </a:xfrm>
        </p:spPr>
        <p:txBody>
          <a:bodyPr/>
          <a:lstStyle>
            <a:lvl1pPr>
              <a:defRPr sz="2205"/>
            </a:lvl1pPr>
            <a:lvl2pPr>
              <a:defRPr sz="1984"/>
            </a:lvl2pPr>
            <a:lvl3pPr>
              <a:defRPr sz="1764"/>
            </a:lvl3pPr>
            <a:lvl4pPr>
              <a:defRPr sz="1764"/>
            </a:lvl4pPr>
            <a:lvl5pPr>
              <a:defRPr sz="1764"/>
            </a:lvl5pPr>
            <a:lvl6pPr>
              <a:defRPr sz="1764"/>
            </a:lvl6pPr>
            <a:lvl7pPr>
              <a:defRPr sz="1764"/>
            </a:lvl7pPr>
            <a:lvl8pPr>
              <a:defRPr sz="1764"/>
            </a:lvl8pPr>
            <a:lvl9pPr>
              <a:defRPr sz="1764"/>
            </a:lvl9p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Tree>
    <p:extLst>
      <p:ext uri="{BB962C8B-B14F-4D97-AF65-F5344CB8AC3E}">
        <p14:creationId xmlns:p14="http://schemas.microsoft.com/office/powerpoint/2010/main" val="138593166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756047" y="2257823"/>
            <a:ext cx="4032250" cy="705570"/>
          </a:xfrm>
        </p:spPr>
        <p:txBody>
          <a:bodyPr anchor="ctr">
            <a:normAutofit/>
          </a:bodyPr>
          <a:lstStyle>
            <a:lvl1pPr marL="0" indent="0">
              <a:buNone/>
              <a:defRPr sz="2205" b="1">
                <a:solidFill>
                  <a:schemeClr val="accent1">
                    <a:lumMod val="75000"/>
                  </a:schemeClr>
                </a:solidFill>
              </a:defRPr>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zh-TW" altLang="en-US" smtClean="0"/>
              <a:t>編輯母片文字樣式</a:t>
            </a:r>
          </a:p>
        </p:txBody>
      </p:sp>
      <p:sp>
        <p:nvSpPr>
          <p:cNvPr id="4" name="Content Placeholder 3"/>
          <p:cNvSpPr>
            <a:spLocks noGrp="1"/>
          </p:cNvSpPr>
          <p:nvPr>
            <p:ph sz="half" idx="2"/>
          </p:nvPr>
        </p:nvSpPr>
        <p:spPr>
          <a:xfrm>
            <a:off x="756047" y="3023870"/>
            <a:ext cx="4032250" cy="3628644"/>
          </a:xfrm>
        </p:spPr>
        <p:txBody>
          <a:bodyPr/>
          <a:lstStyle>
            <a:lvl1pPr>
              <a:defRPr sz="2205"/>
            </a:lvl1pPr>
            <a:lvl2pPr>
              <a:defRPr sz="1984"/>
            </a:lvl2pPr>
            <a:lvl3pPr>
              <a:defRPr sz="1764"/>
            </a:lvl3pPr>
            <a:lvl4pPr>
              <a:defRPr sz="1764"/>
            </a:lvl4pPr>
            <a:lvl5pPr>
              <a:defRPr sz="1764"/>
            </a:lvl5pPr>
            <a:lvl6pPr>
              <a:defRPr sz="1764"/>
            </a:lvl6pPr>
            <a:lvl7pPr>
              <a:defRPr sz="1764"/>
            </a:lvl7pPr>
            <a:lvl8pPr>
              <a:defRPr sz="1764"/>
            </a:lvl8pPr>
            <a:lvl9pPr>
              <a:defRPr sz="1764"/>
            </a:lvl9p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5314590" y="2257823"/>
            <a:ext cx="4032250" cy="705570"/>
          </a:xfrm>
        </p:spPr>
        <p:txBody>
          <a:bodyPr anchor="ctr">
            <a:normAutofit/>
          </a:bodyPr>
          <a:lstStyle>
            <a:lvl1pPr marL="0" indent="0">
              <a:buNone/>
              <a:defRPr sz="2205" b="1">
                <a:solidFill>
                  <a:schemeClr val="accent1">
                    <a:lumMod val="75000"/>
                  </a:schemeClr>
                </a:solidFill>
              </a:defRPr>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zh-TW" altLang="en-US" smtClean="0"/>
              <a:t>編輯母片文字樣式</a:t>
            </a:r>
          </a:p>
        </p:txBody>
      </p:sp>
      <p:sp>
        <p:nvSpPr>
          <p:cNvPr id="6" name="Content Placeholder 5"/>
          <p:cNvSpPr>
            <a:spLocks noGrp="1"/>
          </p:cNvSpPr>
          <p:nvPr>
            <p:ph sz="quarter" idx="4"/>
          </p:nvPr>
        </p:nvSpPr>
        <p:spPr>
          <a:xfrm>
            <a:off x="5314590" y="3023870"/>
            <a:ext cx="4032250" cy="3628644"/>
          </a:xfrm>
        </p:spPr>
        <p:txBody>
          <a:bodyPr/>
          <a:lstStyle>
            <a:lvl1pPr>
              <a:defRPr sz="2205"/>
            </a:lvl1pPr>
            <a:lvl2pPr>
              <a:defRPr sz="1984"/>
            </a:lvl2pPr>
            <a:lvl3pPr>
              <a:defRPr sz="1764"/>
            </a:lvl3pPr>
            <a:lvl4pPr>
              <a:defRPr sz="1764"/>
            </a:lvl4pPr>
            <a:lvl5pPr>
              <a:defRPr sz="1764"/>
            </a:lvl5pPr>
            <a:lvl6pPr>
              <a:defRPr sz="1764"/>
            </a:lvl6pPr>
            <a:lvl7pPr>
              <a:defRPr sz="1764"/>
            </a:lvl7pPr>
            <a:lvl8pPr>
              <a:defRPr sz="1764"/>
            </a:lvl8pPr>
            <a:lvl9pPr>
              <a:defRPr sz="1764"/>
            </a:lvl9p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pPr lvl="0"/>
            <a:endParaRPr lang="en-US"/>
          </a:p>
        </p:txBody>
      </p:sp>
      <p:sp>
        <p:nvSpPr>
          <p:cNvPr id="8" name="Footer Placeholder 7"/>
          <p:cNvSpPr>
            <a:spLocks noGrp="1"/>
          </p:cNvSpPr>
          <p:nvPr>
            <p:ph type="ftr" sz="quarter" idx="11"/>
          </p:nvPr>
        </p:nvSpPr>
        <p:spPr/>
        <p:txBody>
          <a:bodyPr/>
          <a:lstStyle/>
          <a:p>
            <a:pPr lvl="0"/>
            <a:endParaRPr lang="en-US"/>
          </a:p>
        </p:txBody>
      </p:sp>
      <p:sp>
        <p:nvSpPr>
          <p:cNvPr id="9" name="Slide Number Placeholder 8"/>
          <p:cNvSpPr>
            <a:spLocks noGrp="1"/>
          </p:cNvSpPr>
          <p:nvPr>
            <p:ph type="sldNum" sz="quarter" idx="12"/>
          </p:nvPr>
        </p:nvSpPr>
        <p:spPr>
          <a:xfrm>
            <a:off x="9352300" y="6914584"/>
            <a:ext cx="529233" cy="402483"/>
          </a:xfrm>
          <a:prstGeom prst="rect">
            <a:avLst/>
          </a:prstGeom>
        </p:spPr>
        <p:txBody>
          <a:bodyPr/>
          <a:lstStyle/>
          <a:p>
            <a:pPr lvl="0"/>
            <a:fld id="{89E363D4-D058-4D5D-8B04-5B5A05F655A1}" type="slidenum">
              <a:rPr lang="en-US" altLang="zh-TW" smtClean="0"/>
              <a:t>‹#›</a:t>
            </a:fld>
            <a:endParaRPr lang="zh-TW" altLang="en-US"/>
          </a:p>
        </p:txBody>
      </p:sp>
    </p:spTree>
    <p:extLst>
      <p:ext uri="{BB962C8B-B14F-4D97-AF65-F5344CB8AC3E}">
        <p14:creationId xmlns:p14="http://schemas.microsoft.com/office/powerpoint/2010/main" val="305980766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zh-TW" altLang="en-US" smtClean="0"/>
              <a:t>按一下以編輯母片標題樣式</a:t>
            </a:r>
            <a:endParaRPr lang="en-US" dirty="0"/>
          </a:p>
        </p:txBody>
      </p:sp>
      <p:sp>
        <p:nvSpPr>
          <p:cNvPr id="3" name="Date Placeholder 2"/>
          <p:cNvSpPr>
            <a:spLocks noGrp="1"/>
          </p:cNvSpPr>
          <p:nvPr>
            <p:ph type="dt" sz="half" idx="10"/>
          </p:nvPr>
        </p:nvSpPr>
        <p:spPr/>
        <p:txBody>
          <a:bodyPr/>
          <a:lstStyle>
            <a:lvl1pPr>
              <a:defRPr>
                <a:solidFill>
                  <a:schemeClr val="accent1">
                    <a:lumMod val="50000"/>
                  </a:schemeClr>
                </a:solidFill>
              </a:defRPr>
            </a:lvl1pPr>
          </a:lstStyle>
          <a:p>
            <a:pPr lvl="0"/>
            <a:endParaRPr lang="en-US"/>
          </a:p>
        </p:txBody>
      </p:sp>
      <p:sp>
        <p:nvSpPr>
          <p:cNvPr id="4" name="Footer Placeholder 3"/>
          <p:cNvSpPr>
            <a:spLocks noGrp="1"/>
          </p:cNvSpPr>
          <p:nvPr>
            <p:ph type="ftr" sz="quarter" idx="11"/>
          </p:nvPr>
        </p:nvSpPr>
        <p:spPr/>
        <p:txBody>
          <a:bodyPr/>
          <a:lstStyle>
            <a:lvl1pPr>
              <a:defRPr>
                <a:solidFill>
                  <a:schemeClr val="accent1">
                    <a:lumMod val="50000"/>
                  </a:schemeClr>
                </a:solidFill>
              </a:defRPr>
            </a:lvl1pPr>
          </a:lstStyle>
          <a:p>
            <a:pPr lvl="0"/>
            <a:endParaRPr lang="en-US"/>
          </a:p>
        </p:txBody>
      </p:sp>
      <p:sp>
        <p:nvSpPr>
          <p:cNvPr id="5" name="Slide Number Placeholder 4"/>
          <p:cNvSpPr>
            <a:spLocks noGrp="1"/>
          </p:cNvSpPr>
          <p:nvPr>
            <p:ph type="sldNum" sz="quarter" idx="12"/>
          </p:nvPr>
        </p:nvSpPr>
        <p:spPr>
          <a:xfrm>
            <a:off x="9352300" y="6914584"/>
            <a:ext cx="529233" cy="402483"/>
          </a:xfrm>
          <a:prstGeom prst="rect">
            <a:avLst/>
          </a:prstGeom>
        </p:spPr>
        <p:txBody>
          <a:bodyPr/>
          <a:lstStyle/>
          <a:p>
            <a:pPr lvl="0"/>
            <a:fld id="{A4E6962D-F9DA-423B-9615-91194A20B844}" type="slidenum">
              <a:rPr lang="en-US" altLang="zh-TW" smtClean="0"/>
              <a:t>‹#›</a:t>
            </a:fld>
            <a:endParaRPr lang="zh-TW" altLang="en-US"/>
          </a:p>
        </p:txBody>
      </p:sp>
    </p:spTree>
    <p:extLst>
      <p:ext uri="{BB962C8B-B14F-4D97-AF65-F5344CB8AC3E}">
        <p14:creationId xmlns:p14="http://schemas.microsoft.com/office/powerpoint/2010/main" val="172999564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lvl="0"/>
            <a:endParaRPr lang="en-US"/>
          </a:p>
        </p:txBody>
      </p:sp>
      <p:sp>
        <p:nvSpPr>
          <p:cNvPr id="3" name="Footer Placeholder 2"/>
          <p:cNvSpPr>
            <a:spLocks noGrp="1"/>
          </p:cNvSpPr>
          <p:nvPr>
            <p:ph type="ftr" sz="quarter" idx="11"/>
          </p:nvPr>
        </p:nvSpPr>
        <p:spPr/>
        <p:txBody>
          <a:bodyPr/>
          <a:lstStyle/>
          <a:p>
            <a:pPr lvl="0"/>
            <a:endParaRPr lang="en-US"/>
          </a:p>
        </p:txBody>
      </p:sp>
    </p:spTree>
    <p:extLst>
      <p:ext uri="{BB962C8B-B14F-4D97-AF65-F5344CB8AC3E}">
        <p14:creationId xmlns:p14="http://schemas.microsoft.com/office/powerpoint/2010/main" val="3330804614"/>
      </p:ext>
    </p:extLst>
  </p:cSld>
  <p:clrMapOvr>
    <a:masterClrMapping/>
  </p:clrMapOvr>
  <p:timing>
    <p:tnLst>
      <p:par>
        <p:cTn id="1" dur="indefinite" restart="never" nodeType="tmRoot"/>
      </p:par>
    </p:tnLst>
  </p:timing>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8" name="Rectangle 7"/>
          <p:cNvSpPr/>
          <p:nvPr/>
        </p:nvSpPr>
        <p:spPr>
          <a:xfrm>
            <a:off x="6865724" y="2"/>
            <a:ext cx="3214901" cy="7559674"/>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069038" y="755967"/>
            <a:ext cx="2646164" cy="1915118"/>
          </a:xfrm>
        </p:spPr>
        <p:txBody>
          <a:bodyPr anchor="b">
            <a:normAutofit/>
          </a:bodyPr>
          <a:lstStyle>
            <a:lvl1pPr>
              <a:defRPr sz="3086" b="0"/>
            </a:lvl1pPr>
          </a:lstStyle>
          <a:p>
            <a:r>
              <a:rPr lang="zh-TW" altLang="en-US" smtClean="0"/>
              <a:t>按一下以編輯母片標題樣式</a:t>
            </a:r>
            <a:endParaRPr lang="en-US" dirty="0"/>
          </a:p>
        </p:txBody>
      </p:sp>
      <p:sp>
        <p:nvSpPr>
          <p:cNvPr id="3" name="Content Placeholder 2"/>
          <p:cNvSpPr>
            <a:spLocks noGrp="1"/>
          </p:cNvSpPr>
          <p:nvPr>
            <p:ph idx="1"/>
          </p:nvPr>
        </p:nvSpPr>
        <p:spPr>
          <a:xfrm>
            <a:off x="693043" y="755968"/>
            <a:ext cx="5549384" cy="5533682"/>
          </a:xfrm>
        </p:spPr>
        <p:txBody>
          <a:bodyPr/>
          <a:lstStyle>
            <a:lvl1pPr>
              <a:defRPr sz="2205"/>
            </a:lvl1pPr>
            <a:lvl2pPr>
              <a:defRPr sz="1984"/>
            </a:lvl2pPr>
            <a:lvl3pPr>
              <a:defRPr sz="1764"/>
            </a:lvl3pPr>
            <a:lvl4pPr>
              <a:defRPr sz="1764"/>
            </a:lvl4pPr>
            <a:lvl5pPr>
              <a:defRPr sz="1764"/>
            </a:lvl5pPr>
            <a:lvl6pPr>
              <a:defRPr sz="1764"/>
            </a:lvl6pPr>
            <a:lvl7pPr>
              <a:defRPr sz="1764"/>
            </a:lvl7pPr>
            <a:lvl8pPr>
              <a:defRPr sz="1764"/>
            </a:lvl8pPr>
            <a:lvl9pPr>
              <a:defRPr sz="1764"/>
            </a:lvl9p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a:off x="7069038" y="2671085"/>
            <a:ext cx="2646164" cy="3628644"/>
          </a:xfrm>
        </p:spPr>
        <p:txBody>
          <a:bodyPr>
            <a:normAutofit/>
          </a:bodyPr>
          <a:lstStyle>
            <a:lvl1pPr marL="0" indent="0">
              <a:lnSpc>
                <a:spcPct val="100000"/>
              </a:lnSpc>
              <a:spcBef>
                <a:spcPts val="1102"/>
              </a:spcBef>
              <a:buNone/>
              <a:defRPr sz="1488">
                <a:solidFill>
                  <a:schemeClr val="accent1">
                    <a:lumMod val="50000"/>
                  </a:schemeClr>
                </a:solidFill>
              </a:defRPr>
            </a:lvl1pPr>
            <a:lvl2pPr marL="503972" indent="0">
              <a:buNone/>
              <a:defRPr sz="1323"/>
            </a:lvl2pPr>
            <a:lvl3pPr marL="1007943" indent="0">
              <a:buNone/>
              <a:defRPr sz="1102"/>
            </a:lvl3pPr>
            <a:lvl4pPr marL="1511915" indent="0">
              <a:buNone/>
              <a:defRPr sz="992"/>
            </a:lvl4pPr>
            <a:lvl5pPr marL="2015886" indent="0">
              <a:buNone/>
              <a:defRPr sz="992"/>
            </a:lvl5pPr>
            <a:lvl6pPr marL="2519858" indent="0">
              <a:buNone/>
              <a:defRPr sz="992"/>
            </a:lvl6pPr>
            <a:lvl7pPr marL="3023829" indent="0">
              <a:buNone/>
              <a:defRPr sz="992"/>
            </a:lvl7pPr>
            <a:lvl8pPr marL="3527801" indent="0">
              <a:buNone/>
              <a:defRPr sz="992"/>
            </a:lvl8pPr>
            <a:lvl9pPr marL="4031772" indent="0">
              <a:buNone/>
              <a:defRPr sz="992"/>
            </a:lvl9pPr>
          </a:lstStyle>
          <a:p>
            <a:pPr lvl="0"/>
            <a:r>
              <a:rPr lang="zh-TW" altLang="en-US" smtClean="0"/>
              <a:t>編輯母片文字樣式</a:t>
            </a:r>
          </a:p>
        </p:txBody>
      </p:sp>
      <p:grpSp>
        <p:nvGrpSpPr>
          <p:cNvPr id="12" name="Group 11"/>
          <p:cNvGrpSpPr/>
          <p:nvPr/>
        </p:nvGrpSpPr>
        <p:grpSpPr>
          <a:xfrm>
            <a:off x="9395645" y="6895264"/>
            <a:ext cx="433467" cy="433421"/>
            <a:chOff x="8532189" y="5068824"/>
            <a:chExt cx="393192" cy="393192"/>
          </a:xfrm>
        </p:grpSpPr>
        <p:sp>
          <p:nvSpPr>
            <p:cNvPr id="13" name="Oval 12"/>
            <p:cNvSpPr>
              <a:spLocks noChangeAspect="1"/>
            </p:cNvSpPr>
            <p:nvPr/>
          </p:nvSpPr>
          <p:spPr>
            <a:xfrm>
              <a:off x="8532189" y="5068824"/>
              <a:ext cx="393192" cy="39319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4" name="Oval 13"/>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sp>
      </p:grpSp>
      <p:sp>
        <p:nvSpPr>
          <p:cNvPr id="9" name="Date Placeholder 8"/>
          <p:cNvSpPr>
            <a:spLocks noGrp="1"/>
          </p:cNvSpPr>
          <p:nvPr>
            <p:ph type="dt" sz="half" idx="10"/>
          </p:nvPr>
        </p:nvSpPr>
        <p:spPr/>
        <p:txBody>
          <a:bodyPr/>
          <a:lstStyle/>
          <a:p>
            <a:pPr lvl="0"/>
            <a:endParaRPr lang="en-US"/>
          </a:p>
        </p:txBody>
      </p:sp>
      <p:sp>
        <p:nvSpPr>
          <p:cNvPr id="10" name="Footer Placeholder 9"/>
          <p:cNvSpPr>
            <a:spLocks noGrp="1"/>
          </p:cNvSpPr>
          <p:nvPr>
            <p:ph type="ftr" sz="quarter" idx="11"/>
          </p:nvPr>
        </p:nvSpPr>
        <p:spPr/>
        <p:txBody>
          <a:bodyPr/>
          <a:lstStyle/>
          <a:p>
            <a:pPr lvl="0"/>
            <a:endParaRPr lang="en-US"/>
          </a:p>
        </p:txBody>
      </p:sp>
      <p:sp>
        <p:nvSpPr>
          <p:cNvPr id="11" name="Slide Number Placeholder 10"/>
          <p:cNvSpPr>
            <a:spLocks noGrp="1"/>
          </p:cNvSpPr>
          <p:nvPr>
            <p:ph type="sldNum" sz="quarter" idx="12"/>
          </p:nvPr>
        </p:nvSpPr>
        <p:spPr>
          <a:xfrm>
            <a:off x="9352300" y="6914584"/>
            <a:ext cx="529233" cy="402483"/>
          </a:xfrm>
          <a:prstGeom prst="rect">
            <a:avLst/>
          </a:prstGeom>
        </p:spPr>
        <p:txBody>
          <a:bodyPr/>
          <a:lstStyle/>
          <a:p>
            <a:pPr lvl="0"/>
            <a:fld id="{89E363D4-D058-4D5D-8B04-5B5A05F655A1}" type="slidenum">
              <a:rPr lang="en-US" altLang="zh-TW" smtClean="0"/>
              <a:t>‹#›</a:t>
            </a:fld>
            <a:endParaRPr lang="zh-TW" altLang="en-US"/>
          </a:p>
        </p:txBody>
      </p:sp>
    </p:spTree>
    <p:extLst>
      <p:ext uri="{BB962C8B-B14F-4D97-AF65-F5344CB8AC3E}">
        <p14:creationId xmlns:p14="http://schemas.microsoft.com/office/powerpoint/2010/main" val="17524593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11" name="Rectangle 10"/>
          <p:cNvSpPr/>
          <p:nvPr/>
        </p:nvSpPr>
        <p:spPr>
          <a:xfrm>
            <a:off x="6865724" y="2"/>
            <a:ext cx="3214901" cy="7559674"/>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069038" y="755967"/>
            <a:ext cx="2646164" cy="1915118"/>
          </a:xfrm>
        </p:spPr>
        <p:txBody>
          <a:bodyPr anchor="b">
            <a:normAutofit/>
          </a:bodyPr>
          <a:lstStyle>
            <a:lvl1pPr>
              <a:defRPr sz="3086" b="0"/>
            </a:lvl1pPr>
          </a:lstStyle>
          <a:p>
            <a:r>
              <a:rPr lang="zh-TW" altLang="en-US" smtClean="0"/>
              <a:t>按一下以編輯母片標題樣式</a:t>
            </a:r>
            <a:endParaRPr lang="en-US" dirty="0"/>
          </a:p>
        </p:txBody>
      </p:sp>
      <p:sp>
        <p:nvSpPr>
          <p:cNvPr id="3" name="Picture Placeholder 2"/>
          <p:cNvSpPr>
            <a:spLocks noGrp="1" noChangeAspect="1"/>
          </p:cNvSpPr>
          <p:nvPr>
            <p:ph type="pic" idx="1"/>
          </p:nvPr>
        </p:nvSpPr>
        <p:spPr>
          <a:xfrm>
            <a:off x="0" y="0"/>
            <a:ext cx="6865723" cy="7559675"/>
          </a:xfrm>
          <a:solidFill>
            <a:schemeClr val="tx2">
              <a:lumMod val="20000"/>
              <a:lumOff val="80000"/>
            </a:schemeClr>
          </a:solidFill>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zh-TW" altLang="en-US" smtClean="0"/>
              <a:t>按一下圖示以新增圖片</a:t>
            </a:r>
            <a:endParaRPr lang="en-US" dirty="0"/>
          </a:p>
        </p:txBody>
      </p:sp>
      <p:sp>
        <p:nvSpPr>
          <p:cNvPr id="4" name="Text Placeholder 3"/>
          <p:cNvSpPr>
            <a:spLocks noGrp="1"/>
          </p:cNvSpPr>
          <p:nvPr>
            <p:ph type="body" sz="half" idx="2"/>
          </p:nvPr>
        </p:nvSpPr>
        <p:spPr>
          <a:xfrm>
            <a:off x="7069038" y="2671085"/>
            <a:ext cx="2646164" cy="3628644"/>
          </a:xfrm>
        </p:spPr>
        <p:txBody>
          <a:bodyPr>
            <a:normAutofit/>
          </a:bodyPr>
          <a:lstStyle>
            <a:lvl1pPr marL="0" indent="0">
              <a:lnSpc>
                <a:spcPct val="100000"/>
              </a:lnSpc>
              <a:spcBef>
                <a:spcPts val="1102"/>
              </a:spcBef>
              <a:buNone/>
              <a:defRPr sz="1488">
                <a:solidFill>
                  <a:schemeClr val="accent1">
                    <a:lumMod val="50000"/>
                  </a:schemeClr>
                </a:solidFill>
              </a:defRPr>
            </a:lvl1pPr>
            <a:lvl2pPr marL="503972" indent="0">
              <a:buNone/>
              <a:defRPr sz="1323"/>
            </a:lvl2pPr>
            <a:lvl3pPr marL="1007943" indent="0">
              <a:buNone/>
              <a:defRPr sz="1102"/>
            </a:lvl3pPr>
            <a:lvl4pPr marL="1511915" indent="0">
              <a:buNone/>
              <a:defRPr sz="992"/>
            </a:lvl4pPr>
            <a:lvl5pPr marL="2015886" indent="0">
              <a:buNone/>
              <a:defRPr sz="992"/>
            </a:lvl5pPr>
            <a:lvl6pPr marL="2519858" indent="0">
              <a:buNone/>
              <a:defRPr sz="992"/>
            </a:lvl6pPr>
            <a:lvl7pPr marL="3023829" indent="0">
              <a:buNone/>
              <a:defRPr sz="992"/>
            </a:lvl7pPr>
            <a:lvl8pPr marL="3527801" indent="0">
              <a:buNone/>
              <a:defRPr sz="992"/>
            </a:lvl8pPr>
            <a:lvl9pPr marL="4031772" indent="0">
              <a:buNone/>
              <a:defRPr sz="992"/>
            </a:lvl9pPr>
          </a:lstStyle>
          <a:p>
            <a:pPr lvl="0"/>
            <a:r>
              <a:rPr lang="zh-TW" altLang="en-US" smtClean="0"/>
              <a:t>編輯母片文字樣式</a:t>
            </a:r>
          </a:p>
        </p:txBody>
      </p:sp>
      <p:grpSp>
        <p:nvGrpSpPr>
          <p:cNvPr id="12" name="Group 11"/>
          <p:cNvGrpSpPr/>
          <p:nvPr/>
        </p:nvGrpSpPr>
        <p:grpSpPr>
          <a:xfrm>
            <a:off x="9395645" y="6895264"/>
            <a:ext cx="433467" cy="433421"/>
            <a:chOff x="8532189" y="5068824"/>
            <a:chExt cx="393192" cy="393192"/>
          </a:xfrm>
        </p:grpSpPr>
        <p:sp>
          <p:nvSpPr>
            <p:cNvPr id="13" name="Oval 12"/>
            <p:cNvSpPr>
              <a:spLocks noChangeAspect="1"/>
            </p:cNvSpPr>
            <p:nvPr/>
          </p:nvSpPr>
          <p:spPr>
            <a:xfrm>
              <a:off x="8532189" y="5068824"/>
              <a:ext cx="393192" cy="39319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4" name="Oval 13"/>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sp>
      </p:grpSp>
      <p:sp>
        <p:nvSpPr>
          <p:cNvPr id="8" name="Date Placeholder 7"/>
          <p:cNvSpPr>
            <a:spLocks noGrp="1"/>
          </p:cNvSpPr>
          <p:nvPr>
            <p:ph type="dt" sz="half" idx="10"/>
          </p:nvPr>
        </p:nvSpPr>
        <p:spPr/>
        <p:txBody>
          <a:bodyPr/>
          <a:lstStyle/>
          <a:p>
            <a:pPr lvl="0"/>
            <a:endParaRPr lang="en-US"/>
          </a:p>
        </p:txBody>
      </p:sp>
      <p:sp>
        <p:nvSpPr>
          <p:cNvPr id="10" name="Slide Number Placeholder 9"/>
          <p:cNvSpPr>
            <a:spLocks noGrp="1"/>
          </p:cNvSpPr>
          <p:nvPr>
            <p:ph type="sldNum" sz="quarter" idx="12"/>
          </p:nvPr>
        </p:nvSpPr>
        <p:spPr>
          <a:xfrm>
            <a:off x="9352300" y="6914584"/>
            <a:ext cx="529233" cy="402483"/>
          </a:xfrm>
          <a:prstGeom prst="rect">
            <a:avLst/>
          </a:prstGeom>
        </p:spPr>
        <p:txBody>
          <a:bodyPr/>
          <a:lstStyle/>
          <a:p>
            <a:pPr lvl="0"/>
            <a:fld id="{AAF1B03D-7749-4263-AE9D-E51B459FFB67}" type="slidenum">
              <a:rPr lang="en-US" altLang="zh-TW" smtClean="0"/>
              <a:t>‹#›</a:t>
            </a:fld>
            <a:endParaRPr lang="zh-TW" altLang="en-US"/>
          </a:p>
        </p:txBody>
      </p:sp>
    </p:spTree>
    <p:extLst>
      <p:ext uri="{BB962C8B-B14F-4D97-AF65-F5344CB8AC3E}">
        <p14:creationId xmlns:p14="http://schemas.microsoft.com/office/powerpoint/2010/main" val="7694512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56047" y="534217"/>
            <a:ext cx="8568531" cy="1774004"/>
          </a:xfrm>
          <a:prstGeom prst="rect">
            <a:avLst/>
          </a:prstGeom>
        </p:spPr>
        <p:txBody>
          <a:bodyPr vert="horz" lIns="91440" tIns="45720" rIns="91440" bIns="45720" rtlCol="0" anchor="ctr">
            <a:norm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756047" y="2338459"/>
            <a:ext cx="8568531" cy="4465248"/>
          </a:xfrm>
          <a:prstGeom prst="rect">
            <a:avLst/>
          </a:prstGeom>
        </p:spPr>
        <p:txBody>
          <a:bodyPr vert="horz" lIns="91440" tIns="45720" rIns="91440" bIns="45720" rtlCol="0">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2"/>
          </p:nvPr>
        </p:nvSpPr>
        <p:spPr>
          <a:xfrm>
            <a:off x="6606169" y="6914584"/>
            <a:ext cx="2706648" cy="402483"/>
          </a:xfrm>
          <a:prstGeom prst="rect">
            <a:avLst/>
          </a:prstGeom>
        </p:spPr>
        <p:txBody>
          <a:bodyPr vert="horz" lIns="91440" tIns="45720" rIns="91440" bIns="45720" rtlCol="0" anchor="ctr"/>
          <a:lstStyle>
            <a:lvl1pPr algn="r">
              <a:defRPr sz="1102">
                <a:solidFill>
                  <a:schemeClr val="accent1">
                    <a:lumMod val="50000"/>
                  </a:schemeClr>
                </a:solidFill>
              </a:defRPr>
            </a:lvl1pPr>
          </a:lstStyle>
          <a:p>
            <a:pPr lvl="0"/>
            <a:endParaRPr lang="en-US"/>
          </a:p>
        </p:txBody>
      </p:sp>
      <p:sp>
        <p:nvSpPr>
          <p:cNvPr id="5" name="Footer Placeholder 4"/>
          <p:cNvSpPr>
            <a:spLocks noGrp="1"/>
          </p:cNvSpPr>
          <p:nvPr>
            <p:ph type="ftr" sz="quarter" idx="3"/>
          </p:nvPr>
        </p:nvSpPr>
        <p:spPr>
          <a:xfrm>
            <a:off x="756047" y="6914584"/>
            <a:ext cx="5231844" cy="402483"/>
          </a:xfrm>
          <a:prstGeom prst="rect">
            <a:avLst/>
          </a:prstGeom>
        </p:spPr>
        <p:txBody>
          <a:bodyPr vert="horz" lIns="91440" tIns="45720" rIns="91440" bIns="45720" rtlCol="0" anchor="ctr"/>
          <a:lstStyle>
            <a:lvl1pPr algn="l">
              <a:defRPr sz="1102">
                <a:solidFill>
                  <a:schemeClr val="accent1">
                    <a:lumMod val="50000"/>
                  </a:schemeClr>
                </a:solidFill>
              </a:defRPr>
            </a:lvl1pPr>
          </a:lstStyle>
          <a:p>
            <a:pPr lvl="0"/>
            <a:endParaRPr lang="en-US"/>
          </a:p>
        </p:txBody>
      </p:sp>
    </p:spTree>
    <p:extLst>
      <p:ext uri="{BB962C8B-B14F-4D97-AF65-F5344CB8AC3E}">
        <p14:creationId xmlns:p14="http://schemas.microsoft.com/office/powerpoint/2010/main" val="1856405573"/>
      </p:ext>
    </p:extLst>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Lst>
  <p:timing>
    <p:tnLst>
      <p:par>
        <p:cTn id="1" dur="indefinite" restart="never" nodeType="tmRoot"/>
      </p:par>
    </p:tnLst>
  </p:timing>
  <p:txStyles>
    <p:titleStyle>
      <a:lvl1pPr algn="l" defTabSz="1007943" rtl="0" eaLnBrk="1" latinLnBrk="0" hangingPunct="1">
        <a:lnSpc>
          <a:spcPct val="90000"/>
        </a:lnSpc>
        <a:spcBef>
          <a:spcPct val="0"/>
        </a:spcBef>
        <a:buNone/>
        <a:defRPr sz="4630" b="0" kern="1200" cap="all" baseline="0">
          <a:blipFill>
            <a:blip r:embed="rId13">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201589" indent="-201589" algn="l" defTabSz="1007943" rtl="0" eaLnBrk="1" latinLnBrk="0" hangingPunct="1">
        <a:lnSpc>
          <a:spcPct val="90000"/>
        </a:lnSpc>
        <a:spcBef>
          <a:spcPts val="1323"/>
        </a:spcBef>
        <a:buClr>
          <a:schemeClr val="accent1">
            <a:lumMod val="75000"/>
          </a:schemeClr>
        </a:buClr>
        <a:buSzPct val="85000"/>
        <a:buFont typeface="Wingdings" pitchFamily="2" charset="2"/>
        <a:buChar char="§"/>
        <a:defRPr sz="2205" kern="1200">
          <a:solidFill>
            <a:schemeClr val="tx1"/>
          </a:solidFill>
          <a:latin typeface="+mn-lt"/>
          <a:ea typeface="+mn-ea"/>
          <a:cs typeface="+mn-cs"/>
        </a:defRPr>
      </a:lvl1pPr>
      <a:lvl2pPr marL="503972" indent="-201589" algn="l" defTabSz="1007943" rtl="0" eaLnBrk="1" latinLnBrk="0" hangingPunct="1">
        <a:lnSpc>
          <a:spcPct val="90000"/>
        </a:lnSpc>
        <a:spcBef>
          <a:spcPts val="441"/>
        </a:spcBef>
        <a:spcAft>
          <a:spcPts val="220"/>
        </a:spcAft>
        <a:buClr>
          <a:schemeClr val="accent1">
            <a:lumMod val="75000"/>
          </a:schemeClr>
        </a:buClr>
        <a:buSzPct val="85000"/>
        <a:buFont typeface="Wingdings" pitchFamily="2" charset="2"/>
        <a:buChar char="§"/>
        <a:defRPr sz="1984" kern="1200">
          <a:solidFill>
            <a:schemeClr val="tx1"/>
          </a:solidFill>
          <a:latin typeface="+mn-lt"/>
          <a:ea typeface="+mn-ea"/>
          <a:cs typeface="+mn-cs"/>
        </a:defRPr>
      </a:lvl2pPr>
      <a:lvl3pPr marL="806354" indent="-201589" algn="l" defTabSz="1007943" rtl="0" eaLnBrk="1" latinLnBrk="0" hangingPunct="1">
        <a:lnSpc>
          <a:spcPct val="90000"/>
        </a:lnSpc>
        <a:spcBef>
          <a:spcPts val="441"/>
        </a:spcBef>
        <a:spcAft>
          <a:spcPts val="220"/>
        </a:spcAft>
        <a:buClr>
          <a:schemeClr val="accent1">
            <a:lumMod val="75000"/>
          </a:schemeClr>
        </a:buClr>
        <a:buSzPct val="85000"/>
        <a:buFont typeface="Wingdings" pitchFamily="2" charset="2"/>
        <a:buChar char="§"/>
        <a:defRPr sz="1764" kern="1200">
          <a:solidFill>
            <a:schemeClr val="tx1"/>
          </a:solidFill>
          <a:latin typeface="+mn-lt"/>
          <a:ea typeface="+mn-ea"/>
          <a:cs typeface="+mn-cs"/>
        </a:defRPr>
      </a:lvl3pPr>
      <a:lvl4pPr marL="1108737" indent="-201589" algn="l" defTabSz="1007943" rtl="0" eaLnBrk="1" latinLnBrk="0" hangingPunct="1">
        <a:lnSpc>
          <a:spcPct val="90000"/>
        </a:lnSpc>
        <a:spcBef>
          <a:spcPts val="441"/>
        </a:spcBef>
        <a:spcAft>
          <a:spcPts val="220"/>
        </a:spcAft>
        <a:buClr>
          <a:schemeClr val="accent1">
            <a:lumMod val="75000"/>
          </a:schemeClr>
        </a:buClr>
        <a:buSzPct val="85000"/>
        <a:buFont typeface="Wingdings" pitchFamily="2" charset="2"/>
        <a:buChar char="§"/>
        <a:defRPr sz="1764" kern="1200">
          <a:solidFill>
            <a:schemeClr val="tx1"/>
          </a:solidFill>
          <a:latin typeface="+mn-lt"/>
          <a:ea typeface="+mn-ea"/>
          <a:cs typeface="+mn-cs"/>
        </a:defRPr>
      </a:lvl4pPr>
      <a:lvl5pPr marL="1411120" indent="-201589" algn="l" defTabSz="1007943" rtl="0" eaLnBrk="1" latinLnBrk="0" hangingPunct="1">
        <a:lnSpc>
          <a:spcPct val="90000"/>
        </a:lnSpc>
        <a:spcBef>
          <a:spcPts val="441"/>
        </a:spcBef>
        <a:spcAft>
          <a:spcPts val="220"/>
        </a:spcAft>
        <a:buClr>
          <a:schemeClr val="accent1">
            <a:lumMod val="75000"/>
          </a:schemeClr>
        </a:buClr>
        <a:buSzPct val="85000"/>
        <a:buFont typeface="Wingdings" pitchFamily="2" charset="2"/>
        <a:buChar char="§"/>
        <a:defRPr sz="1764" kern="1200">
          <a:solidFill>
            <a:schemeClr val="tx1"/>
          </a:solidFill>
          <a:latin typeface="+mn-lt"/>
          <a:ea typeface="+mn-ea"/>
          <a:cs typeface="+mn-cs"/>
        </a:defRPr>
      </a:lvl5pPr>
      <a:lvl6pPr marL="1763680" indent="-251986" algn="l" defTabSz="1007943" rtl="0" eaLnBrk="1" latinLnBrk="0" hangingPunct="1">
        <a:lnSpc>
          <a:spcPct val="90000"/>
        </a:lnSpc>
        <a:spcBef>
          <a:spcPts val="441"/>
        </a:spcBef>
        <a:spcAft>
          <a:spcPts val="220"/>
        </a:spcAft>
        <a:buClr>
          <a:schemeClr val="accent1">
            <a:lumMod val="75000"/>
          </a:schemeClr>
        </a:buClr>
        <a:buSzPct val="85000"/>
        <a:buFont typeface="Wingdings" pitchFamily="2" charset="2"/>
        <a:buChar char="§"/>
        <a:defRPr sz="1764" kern="1200">
          <a:solidFill>
            <a:schemeClr val="tx1"/>
          </a:solidFill>
          <a:latin typeface="+mn-lt"/>
          <a:ea typeface="+mn-ea"/>
          <a:cs typeface="+mn-cs"/>
        </a:defRPr>
      </a:lvl6pPr>
      <a:lvl7pPr marL="2094370" indent="-251986" algn="l" defTabSz="1007943" rtl="0" eaLnBrk="1" latinLnBrk="0" hangingPunct="1">
        <a:lnSpc>
          <a:spcPct val="90000"/>
        </a:lnSpc>
        <a:spcBef>
          <a:spcPts val="441"/>
        </a:spcBef>
        <a:spcAft>
          <a:spcPts val="220"/>
        </a:spcAft>
        <a:buClr>
          <a:schemeClr val="accent1">
            <a:lumMod val="75000"/>
          </a:schemeClr>
        </a:buClr>
        <a:buSzPct val="85000"/>
        <a:buFont typeface="Wingdings" pitchFamily="2" charset="2"/>
        <a:buChar char="§"/>
        <a:defRPr sz="1764" kern="1200">
          <a:solidFill>
            <a:schemeClr val="tx1"/>
          </a:solidFill>
          <a:latin typeface="+mn-lt"/>
          <a:ea typeface="+mn-ea"/>
          <a:cs typeface="+mn-cs"/>
        </a:defRPr>
      </a:lvl7pPr>
      <a:lvl8pPr marL="2425060" indent="-251986" algn="l" defTabSz="1007943" rtl="0" eaLnBrk="1" latinLnBrk="0" hangingPunct="1">
        <a:lnSpc>
          <a:spcPct val="90000"/>
        </a:lnSpc>
        <a:spcBef>
          <a:spcPts val="441"/>
        </a:spcBef>
        <a:spcAft>
          <a:spcPts val="220"/>
        </a:spcAft>
        <a:buClr>
          <a:schemeClr val="accent1">
            <a:lumMod val="75000"/>
          </a:schemeClr>
        </a:buClr>
        <a:buSzPct val="85000"/>
        <a:buFont typeface="Wingdings" pitchFamily="2" charset="2"/>
        <a:buChar char="§"/>
        <a:defRPr sz="1764" kern="1200">
          <a:solidFill>
            <a:schemeClr val="tx1"/>
          </a:solidFill>
          <a:latin typeface="+mn-lt"/>
          <a:ea typeface="+mn-ea"/>
          <a:cs typeface="+mn-cs"/>
        </a:defRPr>
      </a:lvl8pPr>
      <a:lvl9pPr marL="2755750" indent="-251986" algn="l" defTabSz="1007943" rtl="0" eaLnBrk="1" latinLnBrk="0" hangingPunct="1">
        <a:lnSpc>
          <a:spcPct val="90000"/>
        </a:lnSpc>
        <a:spcBef>
          <a:spcPts val="441"/>
        </a:spcBef>
        <a:spcAft>
          <a:spcPts val="220"/>
        </a:spcAft>
        <a:buClr>
          <a:schemeClr val="accent1">
            <a:lumMod val="75000"/>
          </a:schemeClr>
        </a:buClr>
        <a:buSzPct val="85000"/>
        <a:buFont typeface="Wingdings" pitchFamily="2" charset="2"/>
        <a:buChar char="§"/>
        <a:defRPr sz="1764" kern="1200">
          <a:solidFill>
            <a:schemeClr val="tx1"/>
          </a:solidFill>
          <a:latin typeface="+mn-lt"/>
          <a:ea typeface="+mn-ea"/>
          <a:cs typeface="+mn-cs"/>
        </a:defRPr>
      </a:lvl9pPr>
    </p:bodyStyle>
    <p:otherStyle>
      <a:defPPr>
        <a:defRPr lang="en-US"/>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page1">
    <p:spTree>
      <p:nvGrpSpPr>
        <p:cNvPr id="1" name=""/>
        <p:cNvGrpSpPr/>
        <p:nvPr/>
      </p:nvGrpSpPr>
      <p:grpSpPr>
        <a:xfrm>
          <a:off x="0" y="0"/>
          <a:ext cx="0" cy="0"/>
          <a:chOff x="0" y="0"/>
          <a:chExt cx="0" cy="0"/>
        </a:xfrm>
      </p:grpSpPr>
      <p:sp>
        <p:nvSpPr>
          <p:cNvPr id="5" name="標題 4"/>
          <p:cNvSpPr txBox="1">
            <a:spLocks noGrp="1"/>
          </p:cNvSpPr>
          <p:nvPr>
            <p:ph type="title" idx="4294967295"/>
          </p:nvPr>
        </p:nvSpPr>
        <p:spPr>
          <a:xfrm>
            <a:off x="935856" y="1226970"/>
            <a:ext cx="8351837" cy="4783137"/>
          </a:xfrm>
          <a:ln w="6350">
            <a:noFill/>
            <a:prstDash val="sysDot"/>
          </a:ln>
        </p:spPr>
        <p:txBody>
          <a:bodyPr>
            <a:normAutofit/>
          </a:bodyPr>
          <a:lstStyle>
            <a:defPPr lvl="0">
              <a:buNone/>
            </a:defPPr>
            <a:lvl1pPr lvl="0">
              <a:buNone/>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r>
              <a:rPr lang="zh-TW" altLang="en-US" sz="2800" b="1" dirty="0" smtClean="0">
                <a:solidFill>
                  <a:srgbClr val="002060"/>
                </a:solidFill>
                <a:latin typeface="+mj-ea"/>
              </a:rPr>
              <a:t>專利名稱</a:t>
            </a:r>
            <a:r>
              <a:rPr lang="en-US" altLang="zh-TW" sz="2800" b="1" dirty="0" smtClean="0">
                <a:solidFill>
                  <a:srgbClr val="002060"/>
                </a:solidFill>
                <a:latin typeface="+mj-ea"/>
              </a:rPr>
              <a:t>:</a:t>
            </a:r>
            <a:br>
              <a:rPr lang="en-US" altLang="zh-TW" sz="2800" b="1" dirty="0" smtClean="0">
                <a:solidFill>
                  <a:srgbClr val="002060"/>
                </a:solidFill>
                <a:latin typeface="+mj-ea"/>
              </a:rPr>
            </a:br>
            <a:r>
              <a:rPr lang="en-US" altLang="zh-TW" sz="2800" b="1" dirty="0">
                <a:solidFill>
                  <a:srgbClr val="002060"/>
                </a:solidFill>
                <a:latin typeface="+mj-ea"/>
              </a:rPr>
              <a:t/>
            </a:r>
            <a:br>
              <a:rPr lang="en-US" altLang="zh-TW" sz="2800" b="1" dirty="0">
                <a:solidFill>
                  <a:srgbClr val="002060"/>
                </a:solidFill>
                <a:latin typeface="+mj-ea"/>
              </a:rPr>
            </a:br>
            <a:r>
              <a:rPr lang="en-US" altLang="zh-TW" sz="2800" b="1" dirty="0" smtClean="0">
                <a:solidFill>
                  <a:srgbClr val="002060"/>
                </a:solidFill>
                <a:latin typeface="+mj-ea"/>
              </a:rPr>
              <a:t/>
            </a:r>
            <a:br>
              <a:rPr lang="en-US" altLang="zh-TW" sz="2800" b="1" dirty="0" smtClean="0">
                <a:solidFill>
                  <a:srgbClr val="002060"/>
                </a:solidFill>
                <a:latin typeface="+mj-ea"/>
              </a:rPr>
            </a:br>
            <a:r>
              <a:rPr lang="en-US" altLang="zh-TW" sz="2800" b="1" dirty="0" smtClean="0">
                <a:solidFill>
                  <a:srgbClr val="002060"/>
                </a:solidFill>
                <a:latin typeface="+mj-ea"/>
              </a:rPr>
              <a:t/>
            </a:r>
            <a:br>
              <a:rPr lang="en-US" altLang="zh-TW" sz="2800" b="1" dirty="0" smtClean="0">
                <a:solidFill>
                  <a:srgbClr val="002060"/>
                </a:solidFill>
                <a:latin typeface="+mj-ea"/>
              </a:rPr>
            </a:br>
            <a:r>
              <a:rPr lang="zh-TW" altLang="en-US" sz="2800" b="1" dirty="0">
                <a:solidFill>
                  <a:srgbClr val="002060"/>
                </a:solidFill>
                <a:latin typeface="+mj-ea"/>
              </a:rPr>
              <a:t>發明</a:t>
            </a:r>
            <a:r>
              <a:rPr lang="zh-TW" altLang="en-US" sz="2800" b="1" dirty="0" smtClean="0">
                <a:solidFill>
                  <a:srgbClr val="002060"/>
                </a:solidFill>
                <a:latin typeface="+mj-ea"/>
              </a:rPr>
              <a:t>人</a:t>
            </a:r>
            <a:r>
              <a:rPr lang="en-US" altLang="zh-TW" sz="2800" b="1" dirty="0">
                <a:solidFill>
                  <a:srgbClr val="002060"/>
                </a:solidFill>
                <a:latin typeface="+mj-ea"/>
              </a:rPr>
              <a:t>:</a:t>
            </a:r>
            <a:br>
              <a:rPr lang="en-US" altLang="zh-TW" sz="2800" b="1" dirty="0">
                <a:solidFill>
                  <a:srgbClr val="002060"/>
                </a:solidFill>
                <a:latin typeface="+mj-ea"/>
              </a:rPr>
            </a:br>
            <a:r>
              <a:rPr lang="zh-TW" altLang="en-US" sz="2800" b="1" dirty="0">
                <a:solidFill>
                  <a:srgbClr val="002060"/>
                </a:solidFill>
                <a:latin typeface="+mj-ea"/>
              </a:rPr>
              <a:t>日期</a:t>
            </a:r>
            <a:r>
              <a:rPr lang="zh-TW" altLang="en-US" sz="2800" b="1" dirty="0" smtClean="0">
                <a:solidFill>
                  <a:srgbClr val="002060"/>
                </a:solidFill>
                <a:latin typeface="+mj-ea"/>
              </a:rPr>
              <a:t>：</a:t>
            </a:r>
            <a:endParaRPr lang="en-US" sz="2800" b="1" dirty="0">
              <a:solidFill>
                <a:srgbClr val="002060"/>
              </a:solidFill>
              <a:latin typeface="+mj-ea"/>
            </a:endParaRPr>
          </a:p>
        </p:txBody>
      </p:sp>
      <p:sp>
        <p:nvSpPr>
          <p:cNvPr id="7" name="副標題 2"/>
          <p:cNvSpPr txBox="1"/>
          <p:nvPr/>
        </p:nvSpPr>
        <p:spPr>
          <a:xfrm>
            <a:off x="3239910" y="4785971"/>
            <a:ext cx="3600180" cy="1224136"/>
          </a:xfrm>
          <a:prstGeom prst="rect">
            <a:avLst/>
          </a:prstGeom>
          <a:noFill/>
          <a:ln>
            <a:noFill/>
          </a:ln>
        </p:spPr>
        <p:txBody>
          <a:bodyPr vert="horz" wrap="square" lIns="91440" tIns="45720" rIns="91440" bIns="45720" anchor="t" anchorCtr="0" compatLnSpc="0"/>
          <a:lstStyle/>
          <a:p>
            <a:pPr marL="0" marR="0" lvl="0" indent="0" rtl="0" hangingPunct="1">
              <a:lnSpc>
                <a:spcPct val="100000"/>
              </a:lnSpc>
              <a:spcBef>
                <a:spcPts val="641"/>
              </a:spcBef>
              <a:spcAft>
                <a:spcPts val="0"/>
              </a:spcAft>
              <a:buNone/>
              <a:tabLst>
                <a:tab pos="0" algn="l"/>
              </a:tabLst>
              <a:defRPr sz="3200"/>
            </a:pPr>
            <a:endParaRPr lang="en-US" sz="3200" b="1" i="0" u="none" strike="noStrike" kern="1200" cap="none" spc="0" baseline="0" dirty="0">
              <a:ln>
                <a:noFill/>
              </a:ln>
              <a:solidFill>
                <a:srgbClr val="002060"/>
              </a:solidFill>
              <a:latin typeface="Times New Roman" pitchFamily="18"/>
              <a:ea typeface="標楷體" pitchFamily="81"/>
              <a:cs typeface="Times New Roman" pitchFamily="18"/>
            </a:endParaRPr>
          </a:p>
        </p:txBody>
      </p:sp>
      <p:sp>
        <p:nvSpPr>
          <p:cNvPr id="9" name="矩形 8"/>
          <p:cNvSpPr/>
          <p:nvPr/>
        </p:nvSpPr>
        <p:spPr>
          <a:xfrm>
            <a:off x="13321232" y="6903803"/>
            <a:ext cx="45719"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pic>
        <p:nvPicPr>
          <p:cNvPr id="1026" name="Picture 2" descr="C:\Users\user\Desktop\未命名-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23760" y="267251"/>
            <a:ext cx="2641600" cy="5842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圓角矩形 3"/>
          <p:cNvSpPr/>
          <p:nvPr/>
        </p:nvSpPr>
        <p:spPr>
          <a:xfrm>
            <a:off x="359792" y="323453"/>
            <a:ext cx="9289032" cy="576064"/>
          </a:xfrm>
          <a:prstGeom prst="roundRect">
            <a:avLst/>
          </a:prstGeom>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aphicFrame>
        <p:nvGraphicFramePr>
          <p:cNvPr id="6" name="表格 5"/>
          <p:cNvGraphicFramePr>
            <a:graphicFrameLocks noGrp="1"/>
          </p:cNvGraphicFramePr>
          <p:nvPr>
            <p:extLst>
              <p:ext uri="{D42A27DB-BD31-4B8C-83A1-F6EECF244321}">
                <p14:modId xmlns:p14="http://schemas.microsoft.com/office/powerpoint/2010/main" val="845563897"/>
              </p:ext>
            </p:extLst>
          </p:nvPr>
        </p:nvGraphicFramePr>
        <p:xfrm>
          <a:off x="467529" y="2267669"/>
          <a:ext cx="9361040" cy="3312368"/>
        </p:xfrm>
        <a:graphic>
          <a:graphicData uri="http://schemas.openxmlformats.org/drawingml/2006/table">
            <a:tbl>
              <a:tblPr firstRow="1" firstCol="1" bandRow="1"/>
              <a:tblGrid>
                <a:gridCol w="3204631">
                  <a:extLst>
                    <a:ext uri="{9D8B030D-6E8A-4147-A177-3AD203B41FA5}">
                      <a16:colId xmlns:a16="http://schemas.microsoft.com/office/drawing/2014/main" val="20000"/>
                    </a:ext>
                  </a:extLst>
                </a:gridCol>
                <a:gridCol w="6156409">
                  <a:extLst>
                    <a:ext uri="{9D8B030D-6E8A-4147-A177-3AD203B41FA5}">
                      <a16:colId xmlns:a16="http://schemas.microsoft.com/office/drawing/2014/main" val="20001"/>
                    </a:ext>
                  </a:extLst>
                </a:gridCol>
              </a:tblGrid>
              <a:tr h="828092">
                <a:tc>
                  <a:txBody>
                    <a:bodyPr/>
                    <a:lstStyle/>
                    <a:p>
                      <a:pPr>
                        <a:lnSpc>
                          <a:spcPct val="200000"/>
                        </a:lnSpc>
                        <a:spcAft>
                          <a:spcPts val="0"/>
                        </a:spcAft>
                        <a:tabLst>
                          <a:tab pos="2647950" algn="l"/>
                        </a:tabLst>
                      </a:pPr>
                      <a:r>
                        <a:rPr lang="zh-TW" sz="2800" b="1" kern="100" dirty="0">
                          <a:solidFill>
                            <a:srgbClr val="002060"/>
                          </a:solidFill>
                          <a:effectLst/>
                          <a:latin typeface="微軟正黑體" panose="020B0604030504040204" pitchFamily="34" charset="-120"/>
                          <a:ea typeface="微軟正黑體" panose="020B0604030504040204" pitchFamily="34" charset="-120"/>
                        </a:rPr>
                        <a:t>一、專利申請類別</a:t>
                      </a:r>
                    </a:p>
                  </a:txBody>
                  <a:tcPr marL="68580" marR="6858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200000"/>
                        </a:lnSpc>
                        <a:spcBef>
                          <a:spcPts val="600"/>
                        </a:spcBef>
                        <a:spcAft>
                          <a:spcPts val="0"/>
                        </a:spcAft>
                        <a:tabLst>
                          <a:tab pos="2647950" algn="l"/>
                        </a:tabLst>
                      </a:pPr>
                      <a:r>
                        <a:rPr lang="zh-TW" altLang="en-US" sz="2800" b="1" kern="100" dirty="0" smtClean="0">
                          <a:solidFill>
                            <a:srgbClr val="002060"/>
                          </a:solidFill>
                          <a:effectLst/>
                          <a:latin typeface="微軟正黑體" panose="020B0604030504040204" pitchFamily="34" charset="-120"/>
                          <a:ea typeface="微軟正黑體" panose="020B0604030504040204" pitchFamily="34" charset="-120"/>
                        </a:rPr>
                        <a:t>□</a:t>
                      </a:r>
                      <a:r>
                        <a:rPr lang="zh-TW" sz="2800" b="1" kern="100" dirty="0" smtClean="0">
                          <a:solidFill>
                            <a:srgbClr val="002060"/>
                          </a:solidFill>
                          <a:effectLst/>
                          <a:latin typeface="微軟正黑體" panose="020B0604030504040204" pitchFamily="34" charset="-120"/>
                          <a:ea typeface="微軟正黑體" panose="020B0604030504040204" pitchFamily="34" charset="-120"/>
                        </a:rPr>
                        <a:t>發明</a:t>
                      </a:r>
                      <a:r>
                        <a:rPr lang="en-US" sz="2800" b="1" kern="100" dirty="0" smtClean="0">
                          <a:solidFill>
                            <a:srgbClr val="002060"/>
                          </a:solidFill>
                          <a:effectLst/>
                          <a:latin typeface="微軟正黑體" panose="020B0604030504040204" pitchFamily="34" charset="-120"/>
                          <a:ea typeface="微軟正黑體" panose="020B0604030504040204" pitchFamily="34" charset="-120"/>
                        </a:rPr>
                        <a:t>         </a:t>
                      </a:r>
                      <a:r>
                        <a:rPr lang="zh-TW" sz="2800" b="1" kern="100" dirty="0">
                          <a:solidFill>
                            <a:srgbClr val="002060"/>
                          </a:solidFill>
                          <a:effectLst/>
                          <a:latin typeface="微軟正黑體" panose="020B0604030504040204" pitchFamily="34" charset="-120"/>
                          <a:ea typeface="微軟正黑體" panose="020B0604030504040204" pitchFamily="34" charset="-120"/>
                        </a:rPr>
                        <a:t>□新型</a:t>
                      </a:r>
                      <a:r>
                        <a:rPr lang="en-US" sz="2800" b="1" kern="100" dirty="0">
                          <a:solidFill>
                            <a:srgbClr val="002060"/>
                          </a:solidFill>
                          <a:effectLst/>
                          <a:latin typeface="微軟正黑體" panose="020B0604030504040204" pitchFamily="34" charset="-120"/>
                          <a:ea typeface="微軟正黑體" panose="020B0604030504040204" pitchFamily="34" charset="-120"/>
                        </a:rPr>
                        <a:t>     </a:t>
                      </a:r>
                      <a:r>
                        <a:rPr lang="zh-TW" altLang="en-US" sz="2800" b="1" kern="100" baseline="0" dirty="0" smtClean="0">
                          <a:solidFill>
                            <a:srgbClr val="002060"/>
                          </a:solidFill>
                          <a:effectLst/>
                          <a:latin typeface="微軟正黑體" panose="020B0604030504040204" pitchFamily="34" charset="-120"/>
                          <a:ea typeface="微軟正黑體" panose="020B0604030504040204" pitchFamily="34" charset="-120"/>
                        </a:rPr>
                        <a:t> </a:t>
                      </a:r>
                      <a:r>
                        <a:rPr lang="zh-TW" sz="2800" b="1" kern="100" dirty="0" smtClean="0">
                          <a:solidFill>
                            <a:srgbClr val="002060"/>
                          </a:solidFill>
                          <a:effectLst/>
                          <a:latin typeface="微軟正黑體" panose="020B0604030504040204" pitchFamily="34" charset="-120"/>
                          <a:ea typeface="微軟正黑體" panose="020B0604030504040204" pitchFamily="34" charset="-120"/>
                        </a:rPr>
                        <a:t>□</a:t>
                      </a:r>
                      <a:r>
                        <a:rPr lang="zh-TW" sz="2800" b="1" kern="100" dirty="0">
                          <a:solidFill>
                            <a:srgbClr val="002060"/>
                          </a:solidFill>
                          <a:effectLst/>
                          <a:latin typeface="微軟正黑體" panose="020B0604030504040204" pitchFamily="34" charset="-120"/>
                          <a:ea typeface="微軟正黑體" panose="020B0604030504040204" pitchFamily="34" charset="-120"/>
                        </a:rPr>
                        <a:t>設計</a:t>
                      </a:r>
                    </a:p>
                  </a:txBody>
                  <a:tcPr marL="68580" marR="6858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extLst>
                  <a:ext uri="{0D108BD9-81ED-4DB2-BD59-A6C34878D82A}">
                    <a16:rowId xmlns:a16="http://schemas.microsoft.com/office/drawing/2014/main" val="10000"/>
                  </a:ext>
                </a:extLst>
              </a:tr>
              <a:tr h="828092">
                <a:tc>
                  <a:txBody>
                    <a:bodyPr/>
                    <a:lstStyle/>
                    <a:p>
                      <a:pPr>
                        <a:lnSpc>
                          <a:spcPct val="200000"/>
                        </a:lnSpc>
                        <a:spcAft>
                          <a:spcPts val="0"/>
                        </a:spcAft>
                        <a:tabLst>
                          <a:tab pos="2647950" algn="l"/>
                        </a:tabLst>
                      </a:pPr>
                      <a:r>
                        <a:rPr lang="zh-TW" sz="2800" b="1" kern="100" dirty="0">
                          <a:solidFill>
                            <a:srgbClr val="002060"/>
                          </a:solidFill>
                          <a:effectLst/>
                          <a:latin typeface="微軟正黑體" panose="020B0604030504040204" pitchFamily="34" charset="-120"/>
                          <a:ea typeface="微軟正黑體" panose="020B0604030504040204" pitchFamily="34" charset="-120"/>
                        </a:rPr>
                        <a:t>二、申請國家</a:t>
                      </a:r>
                    </a:p>
                  </a:txBody>
                  <a:tcPr marL="68580" marR="6858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200000"/>
                        </a:lnSpc>
                        <a:spcAft>
                          <a:spcPts val="0"/>
                        </a:spcAft>
                        <a:tabLst>
                          <a:tab pos="2647950" algn="l"/>
                        </a:tabLst>
                      </a:pPr>
                      <a:r>
                        <a:rPr lang="zh-TW" sz="2800" b="1" kern="100" dirty="0">
                          <a:solidFill>
                            <a:srgbClr val="002060"/>
                          </a:solidFill>
                          <a:effectLst/>
                          <a:latin typeface="微軟正黑體" panose="020B0604030504040204" pitchFamily="34" charset="-120"/>
                          <a:ea typeface="微軟正黑體" panose="020B0604030504040204" pitchFamily="34" charset="-120"/>
                        </a:rPr>
                        <a:t>□中華民國</a:t>
                      </a:r>
                      <a:r>
                        <a:rPr lang="en-US" sz="2800" b="1" kern="100" dirty="0">
                          <a:solidFill>
                            <a:srgbClr val="002060"/>
                          </a:solidFill>
                          <a:effectLst/>
                          <a:latin typeface="微軟正黑體" panose="020B0604030504040204" pitchFamily="34" charset="-120"/>
                          <a:ea typeface="微軟正黑體" panose="020B0604030504040204" pitchFamily="34" charset="-120"/>
                        </a:rPr>
                        <a:t>     </a:t>
                      </a:r>
                      <a:r>
                        <a:rPr lang="zh-TW" sz="2800" b="1" kern="100" dirty="0">
                          <a:solidFill>
                            <a:srgbClr val="002060"/>
                          </a:solidFill>
                          <a:effectLst/>
                          <a:latin typeface="微軟正黑體" panose="020B0604030504040204" pitchFamily="34" charset="-120"/>
                          <a:ea typeface="微軟正黑體" panose="020B0604030504040204" pitchFamily="34" charset="-120"/>
                        </a:rPr>
                        <a:t>□其他</a:t>
                      </a:r>
                      <a:r>
                        <a:rPr lang="zh-TW" sz="2800" b="1" u="sng" kern="100" dirty="0">
                          <a:solidFill>
                            <a:srgbClr val="002060"/>
                          </a:solidFill>
                          <a:effectLst/>
                          <a:latin typeface="微軟正黑體" panose="020B0604030504040204" pitchFamily="34" charset="-120"/>
                          <a:ea typeface="微軟正黑體" panose="020B0604030504040204" pitchFamily="34" charset="-120"/>
                        </a:rPr>
                        <a:t>　　　　　　</a:t>
                      </a:r>
                      <a:endParaRPr lang="zh-TW" sz="2800" b="1" kern="100" dirty="0">
                        <a:solidFill>
                          <a:srgbClr val="002060"/>
                        </a:solidFill>
                        <a:effectLst/>
                        <a:latin typeface="微軟正黑體" panose="020B0604030504040204" pitchFamily="34" charset="-120"/>
                        <a:ea typeface="微軟正黑體" panose="020B0604030504040204" pitchFamily="34" charset="-120"/>
                      </a:endParaRPr>
                    </a:p>
                  </a:txBody>
                  <a:tcPr marL="68580" marR="6858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extLst>
                  <a:ext uri="{0D108BD9-81ED-4DB2-BD59-A6C34878D82A}">
                    <a16:rowId xmlns:a16="http://schemas.microsoft.com/office/drawing/2014/main" val="10001"/>
                  </a:ext>
                </a:extLst>
              </a:tr>
              <a:tr h="1656184">
                <a:tc>
                  <a:txBody>
                    <a:bodyPr/>
                    <a:lstStyle/>
                    <a:p>
                      <a:pPr>
                        <a:lnSpc>
                          <a:spcPct val="250000"/>
                        </a:lnSpc>
                        <a:spcAft>
                          <a:spcPts val="0"/>
                        </a:spcAft>
                        <a:tabLst>
                          <a:tab pos="2647950" algn="l"/>
                        </a:tabLst>
                      </a:pPr>
                      <a:r>
                        <a:rPr lang="zh-TW" sz="2800" b="1" kern="100" dirty="0">
                          <a:solidFill>
                            <a:srgbClr val="002060"/>
                          </a:solidFill>
                          <a:effectLst/>
                          <a:latin typeface="微軟正黑體" panose="020B0604030504040204" pitchFamily="34" charset="-120"/>
                          <a:ea typeface="微軟正黑體" panose="020B0604030504040204" pitchFamily="34" charset="-120"/>
                        </a:rPr>
                        <a:t>三、實審時間</a:t>
                      </a:r>
                    </a:p>
                  </a:txBody>
                  <a:tcPr marL="68580" marR="6858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200000"/>
                        </a:lnSpc>
                        <a:spcAft>
                          <a:spcPts val="0"/>
                        </a:spcAft>
                        <a:tabLst>
                          <a:tab pos="2647950" algn="l"/>
                        </a:tabLst>
                      </a:pPr>
                      <a:r>
                        <a:rPr lang="zh-TW" sz="2800" b="1" kern="100" dirty="0">
                          <a:solidFill>
                            <a:srgbClr val="002060"/>
                          </a:solidFill>
                          <a:effectLst/>
                          <a:latin typeface="微軟正黑體" panose="020B0604030504040204" pitchFamily="34" charset="-120"/>
                          <a:ea typeface="微軟正黑體" panose="020B0604030504040204" pitchFamily="34" charset="-120"/>
                        </a:rPr>
                        <a:t>□本案一併申請實體審查</a:t>
                      </a:r>
                      <a:r>
                        <a:rPr lang="en-US" sz="2800" b="1" kern="100" dirty="0">
                          <a:solidFill>
                            <a:srgbClr val="002060"/>
                          </a:solidFill>
                          <a:effectLst/>
                          <a:latin typeface="微軟正黑體" panose="020B0604030504040204" pitchFamily="34" charset="-120"/>
                          <a:ea typeface="微軟正黑體" panose="020B0604030504040204" pitchFamily="34" charset="-120"/>
                        </a:rPr>
                        <a:t>     </a:t>
                      </a:r>
                      <a:endParaRPr lang="en-US" sz="2800" b="1" kern="100" dirty="0" smtClean="0">
                        <a:solidFill>
                          <a:srgbClr val="002060"/>
                        </a:solidFill>
                        <a:effectLst/>
                        <a:latin typeface="微軟正黑體" panose="020B0604030504040204" pitchFamily="34" charset="-120"/>
                        <a:ea typeface="微軟正黑體" panose="020B0604030504040204" pitchFamily="34" charset="-120"/>
                      </a:endParaRPr>
                    </a:p>
                    <a:p>
                      <a:pPr>
                        <a:lnSpc>
                          <a:spcPct val="200000"/>
                        </a:lnSpc>
                        <a:spcAft>
                          <a:spcPts val="0"/>
                        </a:spcAft>
                        <a:tabLst>
                          <a:tab pos="2647950" algn="l"/>
                        </a:tabLst>
                      </a:pPr>
                      <a:r>
                        <a:rPr lang="zh-TW" sz="2800" b="1" kern="100" dirty="0" smtClean="0">
                          <a:solidFill>
                            <a:srgbClr val="002060"/>
                          </a:solidFill>
                          <a:effectLst/>
                          <a:latin typeface="微軟正黑體" panose="020B0604030504040204" pitchFamily="34" charset="-120"/>
                          <a:ea typeface="微軟正黑體" panose="020B0604030504040204" pitchFamily="34" charset="-120"/>
                        </a:rPr>
                        <a:t>□</a:t>
                      </a:r>
                      <a:r>
                        <a:rPr lang="zh-TW" sz="2800" b="1" kern="100" dirty="0">
                          <a:solidFill>
                            <a:srgbClr val="002060"/>
                          </a:solidFill>
                          <a:effectLst/>
                          <a:latin typeface="微軟正黑體" panose="020B0604030504040204" pitchFamily="34" charset="-120"/>
                          <a:ea typeface="微軟正黑體" panose="020B0604030504040204" pitchFamily="34" charset="-120"/>
                        </a:rPr>
                        <a:t>三年內提送實審</a:t>
                      </a:r>
                    </a:p>
                  </a:txBody>
                  <a:tcPr marL="68580" marR="6858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8" name="標題 4"/>
          <p:cNvSpPr txBox="1">
            <a:spLocks/>
          </p:cNvSpPr>
          <p:nvPr/>
        </p:nvSpPr>
        <p:spPr>
          <a:xfrm>
            <a:off x="447408" y="287449"/>
            <a:ext cx="9361040" cy="648072"/>
          </a:xfrm>
          <a:prstGeom prst="rect">
            <a:avLst/>
          </a:prstGeom>
          <a:noFill/>
          <a:ln w="6350">
            <a:noFill/>
            <a:prstDash val="sysDot"/>
          </a:ln>
        </p:spPr>
        <p:txBody>
          <a:bodyPr lIns="0" tIns="0" rIns="0" bIns="0" anchor="ctr"/>
          <a:lstStyle>
            <a:defPPr lvl="0">
              <a:buSzPct val="45000"/>
              <a:buFont typeface="StarSymbol"/>
              <a:buNone/>
              <a:defRPr/>
            </a:defPPr>
            <a:lvl1pPr lvl="0" algn="ctr" rtl="0" hangingPunct="0">
              <a:buSzPct val="45000"/>
              <a:buFont typeface="StarSymbol"/>
              <a:buNone/>
              <a:tabLst/>
              <a:defRPr lang="en-US" altLang="zh-TW" sz="4400" b="0" i="0" u="none" strike="noStrike" kern="1200" cap="none">
                <a:ln>
                  <a:noFill/>
                </a:ln>
                <a:highlight>
                  <a:scrgbClr r="0" g="0" b="0">
                    <a:alpha val="0"/>
                  </a:scrgbClr>
                </a:highlight>
                <a:latin typeface="Liberation Sans" pitchFamily="18"/>
                <a:ea typeface="微軟正黑體" pitchFamily="2"/>
                <a:cs typeface="Mangal" pitchFamily="2"/>
              </a:defRPr>
            </a:lvl1pPr>
            <a:lvl2pPr lvl="1">
              <a:buSzPct val="45000"/>
              <a:buFont typeface="StarSymbol"/>
              <a:buChar char="●"/>
              <a:defRPr/>
            </a:lvl2pPr>
            <a:lvl3pPr lvl="2">
              <a:buSzPct val="45000"/>
              <a:buFont typeface="StarSymbol"/>
              <a:buChar char="●"/>
              <a:defRPr/>
            </a:lvl3pPr>
            <a:lvl4pPr lvl="3">
              <a:buSzPct val="45000"/>
              <a:buFont typeface="StarSymbol"/>
              <a:buChar char="●"/>
              <a:defRPr/>
            </a:lvl4pPr>
            <a:lvl5pPr lvl="4">
              <a:buSzPct val="45000"/>
              <a:buFont typeface="StarSymbol"/>
              <a:buChar char="●"/>
              <a:defRPr/>
            </a:lvl5pPr>
            <a:lvl6pPr lvl="5">
              <a:buSzPct val="45000"/>
              <a:buFont typeface="StarSymbol"/>
              <a:buChar char="●"/>
              <a:defRPr/>
            </a:lvl6pPr>
            <a:lvl7pPr lvl="6">
              <a:buSzPct val="45000"/>
              <a:buFont typeface="StarSymbol"/>
              <a:buChar char="●"/>
              <a:defRPr/>
            </a:lvl7pPr>
            <a:lvl8pPr lvl="7">
              <a:buSzPct val="45000"/>
              <a:buFont typeface="StarSymbol"/>
              <a:buChar char="●"/>
              <a:defRPr/>
            </a:lvl8pPr>
            <a:lvl9pPr lvl="8">
              <a:buSzPct val="45000"/>
              <a:buFont typeface="StarSymbol"/>
              <a:buChar char="●"/>
              <a:defRPr/>
            </a:lvl9pPr>
          </a:lstStyle>
          <a:p>
            <a:pPr algn="l"/>
            <a:r>
              <a:rPr lang="zh-TW" altLang="en-US" sz="3600" b="1" dirty="0">
                <a:solidFill>
                  <a:srgbClr val="002060"/>
                </a:solidFill>
                <a:latin typeface="微軟正黑體" panose="020B0604030504040204" pitchFamily="34" charset="-120"/>
                <a:ea typeface="微軟正黑體" panose="020B0604030504040204" pitchFamily="34" charset="-120"/>
              </a:rPr>
              <a:t>名稱</a:t>
            </a:r>
            <a:r>
              <a:rPr lang="en-US" altLang="zh-TW" sz="3600" b="1" dirty="0" smtClean="0">
                <a:solidFill>
                  <a:srgbClr val="002060"/>
                </a:solidFill>
                <a:latin typeface="微軟正黑體" panose="020B0604030504040204" pitchFamily="34" charset="-120"/>
                <a:ea typeface="微軟正黑體" panose="020B0604030504040204" pitchFamily="34" charset="-120"/>
              </a:rPr>
              <a:t>:</a:t>
            </a:r>
            <a:endParaRPr lang="zh-TW" altLang="en-US" sz="3600" b="1" dirty="0">
              <a:solidFill>
                <a:srgbClr val="00206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8745674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圓角矩形 2"/>
          <p:cNvSpPr/>
          <p:nvPr/>
        </p:nvSpPr>
        <p:spPr>
          <a:xfrm>
            <a:off x="143768" y="557958"/>
            <a:ext cx="2016224" cy="576064"/>
          </a:xfrm>
          <a:prstGeom prst="roundRect">
            <a:avLst/>
          </a:prstGeom>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 name="矩形 1"/>
          <p:cNvSpPr/>
          <p:nvPr/>
        </p:nvSpPr>
        <p:spPr>
          <a:xfrm>
            <a:off x="143768" y="611484"/>
            <a:ext cx="9839193" cy="6617196"/>
          </a:xfrm>
          <a:prstGeom prst="rect">
            <a:avLst/>
          </a:prstGeom>
        </p:spPr>
        <p:txBody>
          <a:bodyPr wrap="square">
            <a:spAutoFit/>
          </a:bodyPr>
          <a:lstStyle/>
          <a:p>
            <a:r>
              <a:rPr lang="zh-TW" altLang="en-US" sz="2800" b="1" dirty="0" smtClean="0">
                <a:solidFill>
                  <a:srgbClr val="002060"/>
                </a:solidFill>
                <a:latin typeface="微軟正黑體" panose="020B0604030504040204" pitchFamily="34" charset="-120"/>
                <a:ea typeface="微軟正黑體" panose="020B0604030504040204" pitchFamily="34" charset="-120"/>
              </a:rPr>
              <a:t>  </a:t>
            </a:r>
            <a:r>
              <a:rPr lang="zh-TW" altLang="zh-TW" sz="2800" b="1" dirty="0" smtClean="0">
                <a:solidFill>
                  <a:srgbClr val="002060"/>
                </a:solidFill>
                <a:latin typeface="微軟正黑體" panose="020B0604030504040204" pitchFamily="34" charset="-120"/>
                <a:ea typeface="微軟正黑體" panose="020B0604030504040204" pitchFamily="34" charset="-120"/>
              </a:rPr>
              <a:t>聲明事項</a:t>
            </a:r>
            <a:endParaRPr lang="en-US" altLang="zh-TW" sz="2800" b="1" dirty="0" smtClean="0">
              <a:solidFill>
                <a:srgbClr val="002060"/>
              </a:solidFill>
              <a:latin typeface="微軟正黑體" panose="020B0604030504040204" pitchFamily="34" charset="-120"/>
              <a:ea typeface="微軟正黑體" panose="020B0604030504040204" pitchFamily="34" charset="-120"/>
            </a:endParaRPr>
          </a:p>
          <a:p>
            <a:pPr>
              <a:lnSpc>
                <a:spcPct val="150000"/>
              </a:lnSpc>
            </a:pPr>
            <a:r>
              <a:rPr lang="zh-TW" altLang="en-US" sz="2400" b="1" dirty="0">
                <a:solidFill>
                  <a:srgbClr val="002060"/>
                </a:solidFill>
                <a:latin typeface="微軟正黑體" panose="020B0604030504040204" pitchFamily="34" charset="-120"/>
                <a:ea typeface="微軟正黑體" panose="020B0604030504040204" pitchFamily="34" charset="-120"/>
              </a:rPr>
              <a:t>□本</a:t>
            </a:r>
            <a:r>
              <a:rPr lang="zh-TW" altLang="en-US" sz="2400" b="1" dirty="0" smtClean="0">
                <a:solidFill>
                  <a:srgbClr val="002060"/>
                </a:solidFill>
                <a:latin typeface="微軟正黑體" panose="020B0604030504040204" pitchFamily="34" charset="-120"/>
                <a:ea typeface="微軟正黑體" panose="020B0604030504040204" pitchFamily="34" charset="-120"/>
              </a:rPr>
              <a:t>案</a:t>
            </a:r>
            <a:r>
              <a:rPr lang="zh-TW" altLang="en-US" sz="2400" b="1" dirty="0">
                <a:solidFill>
                  <a:srgbClr val="002060"/>
                </a:solidFill>
                <a:latin typeface="微軟正黑體" panose="020B0604030504040204" pitchFamily="34" charset="-120"/>
                <a:ea typeface="微軟正黑體" panose="020B0604030504040204" pitchFamily="34" charset="-120"/>
              </a:rPr>
              <a:t>所屬研究</a:t>
            </a:r>
            <a:r>
              <a:rPr lang="zh-TW" altLang="en-US" sz="2400" b="1" dirty="0" smtClean="0">
                <a:solidFill>
                  <a:srgbClr val="002060"/>
                </a:solidFill>
                <a:latin typeface="微軟正黑體" panose="020B0604030504040204" pitchFamily="34" charset="-120"/>
                <a:ea typeface="微軟正黑體" panose="020B0604030504040204" pitchFamily="34" charset="-120"/>
              </a:rPr>
              <a:t>計畫</a:t>
            </a:r>
            <a:r>
              <a:rPr lang="en-US" altLang="zh-TW" sz="2400" b="1" dirty="0" smtClean="0">
                <a:solidFill>
                  <a:srgbClr val="002060"/>
                </a:solidFill>
                <a:latin typeface="微軟正黑體" panose="020B0604030504040204" pitchFamily="34" charset="-120"/>
                <a:ea typeface="微軟正黑體" panose="020B0604030504040204" pitchFamily="34" charset="-120"/>
              </a:rPr>
              <a:t>:</a:t>
            </a:r>
          </a:p>
          <a:p>
            <a:pPr>
              <a:lnSpc>
                <a:spcPct val="150000"/>
              </a:lnSpc>
            </a:pPr>
            <a:r>
              <a:rPr lang="zh-TW" altLang="en-US" sz="2400" b="1" dirty="0">
                <a:solidFill>
                  <a:srgbClr val="002060"/>
                </a:solidFill>
                <a:latin typeface="微軟正黑體" panose="020B0604030504040204" pitchFamily="34" charset="-120"/>
                <a:ea typeface="微軟正黑體" panose="020B0604030504040204" pitchFamily="34" charset="-120"/>
              </a:rPr>
              <a:t>□主張優惠</a:t>
            </a:r>
            <a:r>
              <a:rPr lang="zh-TW" altLang="en-US" sz="2400" b="1" dirty="0" smtClean="0">
                <a:solidFill>
                  <a:srgbClr val="002060"/>
                </a:solidFill>
                <a:latin typeface="微軟正黑體" panose="020B0604030504040204" pitchFamily="34" charset="-120"/>
                <a:ea typeface="微軟正黑體" panose="020B0604030504040204" pitchFamily="34" charset="-120"/>
              </a:rPr>
              <a:t>期</a:t>
            </a:r>
            <a:r>
              <a:rPr lang="en-US" altLang="zh-TW" sz="2400" b="1" dirty="0" smtClean="0">
                <a:solidFill>
                  <a:srgbClr val="002060"/>
                </a:solidFill>
                <a:latin typeface="微軟正黑體" panose="020B0604030504040204" pitchFamily="34" charset="-120"/>
                <a:ea typeface="微軟正黑體" panose="020B0604030504040204" pitchFamily="34" charset="-120"/>
              </a:rPr>
              <a:t>:</a:t>
            </a:r>
            <a:r>
              <a:rPr lang="zh-TW" altLang="en-US" sz="2400" b="1" dirty="0">
                <a:solidFill>
                  <a:srgbClr val="002060"/>
                </a:solidFill>
                <a:latin typeface="微軟正黑體" panose="020B0604030504040204" pitchFamily="34" charset="-120"/>
                <a:ea typeface="微軟正黑體" panose="020B0604030504040204" pitchFamily="34" charset="-120"/>
              </a:rPr>
              <a:t> </a:t>
            </a:r>
            <a:endParaRPr lang="en-US" altLang="zh-TW" sz="2400" b="1" dirty="0" smtClean="0">
              <a:solidFill>
                <a:srgbClr val="002060"/>
              </a:solidFill>
              <a:latin typeface="微軟正黑體" panose="020B0604030504040204" pitchFamily="34" charset="-120"/>
              <a:ea typeface="微軟正黑體" panose="020B0604030504040204" pitchFamily="34" charset="-120"/>
            </a:endParaRPr>
          </a:p>
          <a:p>
            <a:pPr>
              <a:lnSpc>
                <a:spcPct val="150000"/>
              </a:lnSpc>
            </a:pPr>
            <a:r>
              <a:rPr lang="zh-TW" altLang="en-US" sz="2400" dirty="0">
                <a:solidFill>
                  <a:srgbClr val="002060"/>
                </a:solidFill>
                <a:latin typeface="微軟正黑體" panose="020B0604030504040204" pitchFamily="34" charset="-120"/>
                <a:ea typeface="微軟正黑體" panose="020B0604030504040204" pitchFamily="34" charset="-120"/>
              </a:rPr>
              <a:t> </a:t>
            </a:r>
            <a:r>
              <a:rPr lang="zh-TW" altLang="en-US" sz="2400" dirty="0" smtClean="0">
                <a:solidFill>
                  <a:srgbClr val="002060"/>
                </a:solidFill>
                <a:latin typeface="微軟正黑體" panose="020B0604030504040204" pitchFamily="34" charset="-120"/>
                <a:ea typeface="微軟正黑體" panose="020B0604030504040204" pitchFamily="34" charset="-120"/>
              </a:rPr>
              <a:t>     □ </a:t>
            </a:r>
            <a:r>
              <a:rPr lang="zh-TW" altLang="en-US" sz="2400" dirty="0">
                <a:solidFill>
                  <a:srgbClr val="002060"/>
                </a:solidFill>
                <a:latin typeface="微軟正黑體" panose="020B0604030504040204" pitchFamily="34" charset="-120"/>
                <a:ea typeface="微軟正黑體" panose="020B0604030504040204" pitchFamily="34" charset="-120"/>
              </a:rPr>
              <a:t>因實驗而公開者；事實發生日期為  年  月  日</a:t>
            </a:r>
            <a:r>
              <a:rPr lang="zh-TW" altLang="en-US" sz="2400" dirty="0" smtClean="0">
                <a:solidFill>
                  <a:srgbClr val="002060"/>
                </a:solidFill>
                <a:latin typeface="微軟正黑體" panose="020B0604030504040204" pitchFamily="34" charset="-120"/>
                <a:ea typeface="微軟正黑體" panose="020B0604030504040204" pitchFamily="34" charset="-120"/>
              </a:rPr>
              <a:t>。</a:t>
            </a:r>
            <a:endParaRPr lang="en-US" altLang="zh-TW" sz="2400" dirty="0" smtClean="0">
              <a:solidFill>
                <a:srgbClr val="002060"/>
              </a:solidFill>
              <a:latin typeface="微軟正黑體" panose="020B0604030504040204" pitchFamily="34" charset="-120"/>
              <a:ea typeface="微軟正黑體" panose="020B0604030504040204" pitchFamily="34" charset="-120"/>
            </a:endParaRPr>
          </a:p>
          <a:p>
            <a:pPr>
              <a:lnSpc>
                <a:spcPct val="150000"/>
              </a:lnSpc>
            </a:pPr>
            <a:r>
              <a:rPr lang="zh-TW" altLang="en-US" sz="2400" dirty="0">
                <a:solidFill>
                  <a:srgbClr val="002060"/>
                </a:solidFill>
                <a:latin typeface="微軟正黑體" panose="020B0604030504040204" pitchFamily="34" charset="-120"/>
                <a:ea typeface="微軟正黑體" panose="020B0604030504040204" pitchFamily="34" charset="-120"/>
              </a:rPr>
              <a:t> </a:t>
            </a:r>
            <a:r>
              <a:rPr lang="zh-TW" altLang="en-US" sz="2400" dirty="0" smtClean="0">
                <a:solidFill>
                  <a:srgbClr val="002060"/>
                </a:solidFill>
                <a:latin typeface="微軟正黑體" panose="020B0604030504040204" pitchFamily="34" charset="-120"/>
                <a:ea typeface="微軟正黑體" panose="020B0604030504040204" pitchFamily="34" charset="-120"/>
              </a:rPr>
              <a:t>     □ </a:t>
            </a:r>
            <a:r>
              <a:rPr lang="zh-TW" altLang="en-US" sz="2400" dirty="0">
                <a:solidFill>
                  <a:srgbClr val="002060"/>
                </a:solidFill>
                <a:latin typeface="微軟正黑體" panose="020B0604030504040204" pitchFamily="34" charset="-120"/>
                <a:ea typeface="微軟正黑體" panose="020B0604030504040204" pitchFamily="34" charset="-120"/>
              </a:rPr>
              <a:t>因於刊物發表者；事實發生日期為  年  月  日</a:t>
            </a:r>
            <a:r>
              <a:rPr lang="zh-TW" altLang="en-US" sz="2400" dirty="0" smtClean="0">
                <a:solidFill>
                  <a:srgbClr val="002060"/>
                </a:solidFill>
                <a:latin typeface="微軟正黑體" panose="020B0604030504040204" pitchFamily="34" charset="-120"/>
                <a:ea typeface="微軟正黑體" panose="020B0604030504040204" pitchFamily="34" charset="-120"/>
              </a:rPr>
              <a:t>。</a:t>
            </a:r>
            <a:endParaRPr lang="en-US" altLang="zh-TW" sz="2400" dirty="0" smtClean="0">
              <a:solidFill>
                <a:srgbClr val="002060"/>
              </a:solidFill>
              <a:latin typeface="微軟正黑體" panose="020B0604030504040204" pitchFamily="34" charset="-120"/>
              <a:ea typeface="微軟正黑體" panose="020B0604030504040204" pitchFamily="34" charset="-120"/>
            </a:endParaRPr>
          </a:p>
          <a:p>
            <a:pPr>
              <a:lnSpc>
                <a:spcPct val="150000"/>
              </a:lnSpc>
            </a:pPr>
            <a:r>
              <a:rPr lang="zh-TW" altLang="en-US" sz="2400" dirty="0" smtClean="0">
                <a:solidFill>
                  <a:srgbClr val="002060"/>
                </a:solidFill>
                <a:latin typeface="微軟正黑體" panose="020B0604030504040204" pitchFamily="34" charset="-120"/>
                <a:ea typeface="微軟正黑體" panose="020B0604030504040204" pitchFamily="34" charset="-120"/>
              </a:rPr>
              <a:t>      □ </a:t>
            </a:r>
            <a:r>
              <a:rPr lang="zh-TW" altLang="en-US" sz="2400" dirty="0">
                <a:solidFill>
                  <a:srgbClr val="002060"/>
                </a:solidFill>
                <a:latin typeface="微軟正黑體" panose="020B0604030504040204" pitchFamily="34" charset="-120"/>
                <a:ea typeface="微軟正黑體" panose="020B0604030504040204" pitchFamily="34" charset="-120"/>
              </a:rPr>
              <a:t>因陳列於政府主辦或認可之展覽會者</a:t>
            </a:r>
            <a:r>
              <a:rPr lang="zh-TW" altLang="en-US" sz="2400" dirty="0" smtClean="0">
                <a:solidFill>
                  <a:srgbClr val="002060"/>
                </a:solidFill>
                <a:latin typeface="微軟正黑體" panose="020B0604030504040204" pitchFamily="34" charset="-120"/>
                <a:ea typeface="微軟正黑體" panose="020B0604030504040204" pitchFamily="34" charset="-120"/>
              </a:rPr>
              <a:t>；</a:t>
            </a:r>
            <a:endParaRPr lang="en-US" altLang="zh-TW" sz="2400" dirty="0" smtClean="0">
              <a:solidFill>
                <a:srgbClr val="002060"/>
              </a:solidFill>
              <a:latin typeface="微軟正黑體" panose="020B0604030504040204" pitchFamily="34" charset="-120"/>
              <a:ea typeface="微軟正黑體" panose="020B0604030504040204" pitchFamily="34" charset="-120"/>
            </a:endParaRPr>
          </a:p>
          <a:p>
            <a:pPr>
              <a:lnSpc>
                <a:spcPct val="150000"/>
              </a:lnSpc>
            </a:pPr>
            <a:r>
              <a:rPr lang="zh-TW" altLang="en-US" sz="2400" dirty="0">
                <a:solidFill>
                  <a:srgbClr val="002060"/>
                </a:solidFill>
                <a:latin typeface="微軟正黑體" panose="020B0604030504040204" pitchFamily="34" charset="-120"/>
                <a:ea typeface="微軟正黑體" panose="020B0604030504040204" pitchFamily="34" charset="-120"/>
              </a:rPr>
              <a:t> </a:t>
            </a:r>
            <a:r>
              <a:rPr lang="zh-TW" altLang="en-US" sz="2400" dirty="0" smtClean="0">
                <a:solidFill>
                  <a:srgbClr val="002060"/>
                </a:solidFill>
                <a:latin typeface="微軟正黑體" panose="020B0604030504040204" pitchFamily="34" charset="-120"/>
                <a:ea typeface="微軟正黑體" panose="020B0604030504040204" pitchFamily="34" charset="-120"/>
              </a:rPr>
              <a:t>          事實</a:t>
            </a:r>
            <a:r>
              <a:rPr lang="zh-TW" altLang="en-US" sz="2400" dirty="0">
                <a:solidFill>
                  <a:srgbClr val="002060"/>
                </a:solidFill>
                <a:latin typeface="微軟正黑體" panose="020B0604030504040204" pitchFamily="34" charset="-120"/>
                <a:ea typeface="微軟正黑體" panose="020B0604030504040204" pitchFamily="34" charset="-120"/>
              </a:rPr>
              <a:t>發生日期為  年    月  </a:t>
            </a:r>
            <a:r>
              <a:rPr lang="zh-TW" altLang="en-US" sz="2400" dirty="0" smtClean="0">
                <a:solidFill>
                  <a:srgbClr val="002060"/>
                </a:solidFill>
                <a:latin typeface="微軟正黑體" panose="020B0604030504040204" pitchFamily="34" charset="-120"/>
                <a:ea typeface="微軟正黑體" panose="020B0604030504040204" pitchFamily="34" charset="-120"/>
              </a:rPr>
              <a:t>  日</a:t>
            </a:r>
            <a:r>
              <a:rPr lang="zh-TW" altLang="en-US" sz="2400" dirty="0">
                <a:solidFill>
                  <a:srgbClr val="002060"/>
                </a:solidFill>
                <a:latin typeface="微軟正黑體" panose="020B0604030504040204" pitchFamily="34" charset="-120"/>
                <a:ea typeface="微軟正黑體" panose="020B0604030504040204" pitchFamily="34" charset="-120"/>
              </a:rPr>
              <a:t>。   </a:t>
            </a:r>
            <a:endParaRPr lang="en-US" altLang="zh-TW" sz="2400" dirty="0" smtClean="0">
              <a:solidFill>
                <a:srgbClr val="002060"/>
              </a:solidFill>
              <a:latin typeface="微軟正黑體" panose="020B0604030504040204" pitchFamily="34" charset="-120"/>
              <a:ea typeface="微軟正黑體" panose="020B0604030504040204" pitchFamily="34" charset="-120"/>
            </a:endParaRPr>
          </a:p>
          <a:p>
            <a:pPr>
              <a:lnSpc>
                <a:spcPct val="150000"/>
              </a:lnSpc>
            </a:pPr>
            <a:r>
              <a:rPr lang="zh-TW" altLang="en-US" sz="2400" b="1" dirty="0" smtClean="0">
                <a:solidFill>
                  <a:srgbClr val="002060"/>
                </a:solidFill>
                <a:latin typeface="微軟正黑體" panose="020B0604030504040204" pitchFamily="34" charset="-120"/>
                <a:ea typeface="微軟正黑體" panose="020B0604030504040204" pitchFamily="34" charset="-120"/>
              </a:rPr>
              <a:t>□</a:t>
            </a:r>
            <a:r>
              <a:rPr lang="zh-TW" altLang="en-US" sz="2400" b="1" dirty="0">
                <a:solidFill>
                  <a:srgbClr val="002060"/>
                </a:solidFill>
                <a:latin typeface="微軟正黑體" panose="020B0604030504040204" pitchFamily="34" charset="-120"/>
                <a:ea typeface="微軟正黑體" panose="020B0604030504040204" pitchFamily="34" charset="-120"/>
              </a:rPr>
              <a:t>主張</a:t>
            </a:r>
            <a:r>
              <a:rPr lang="zh-TW" altLang="en-US" sz="2400" b="1" dirty="0" smtClean="0">
                <a:solidFill>
                  <a:srgbClr val="002060"/>
                </a:solidFill>
                <a:latin typeface="微軟正黑體" panose="020B0604030504040204" pitchFamily="34" charset="-120"/>
                <a:ea typeface="微軟正黑體" panose="020B0604030504040204" pitchFamily="34" charset="-120"/>
              </a:rPr>
              <a:t>優先權</a:t>
            </a:r>
            <a:r>
              <a:rPr lang="en-US" altLang="zh-TW" sz="2400" b="1" dirty="0" smtClean="0">
                <a:solidFill>
                  <a:srgbClr val="002060"/>
                </a:solidFill>
                <a:latin typeface="微軟正黑體" panose="020B0604030504040204" pitchFamily="34" charset="-120"/>
                <a:ea typeface="微軟正黑體" panose="020B0604030504040204" pitchFamily="34" charset="-120"/>
              </a:rPr>
              <a:t>:</a:t>
            </a:r>
          </a:p>
          <a:p>
            <a:pPr>
              <a:lnSpc>
                <a:spcPct val="150000"/>
              </a:lnSpc>
            </a:pPr>
            <a:r>
              <a:rPr lang="zh-TW" altLang="en-US" sz="2400" b="1" dirty="0">
                <a:solidFill>
                  <a:srgbClr val="002060"/>
                </a:solidFill>
                <a:latin typeface="微軟正黑體" panose="020B0604030504040204" pitchFamily="34" charset="-120"/>
                <a:ea typeface="微軟正黑體" panose="020B0604030504040204" pitchFamily="34" charset="-120"/>
              </a:rPr>
              <a:t>□主張利用生物</a:t>
            </a:r>
            <a:r>
              <a:rPr lang="zh-TW" altLang="en-US" sz="2400" b="1" dirty="0" smtClean="0">
                <a:solidFill>
                  <a:srgbClr val="002060"/>
                </a:solidFill>
                <a:latin typeface="微軟正黑體" panose="020B0604030504040204" pitchFamily="34" charset="-120"/>
                <a:ea typeface="微軟正黑體" panose="020B0604030504040204" pitchFamily="34" charset="-120"/>
              </a:rPr>
              <a:t>材料</a:t>
            </a:r>
            <a:r>
              <a:rPr lang="en-US" altLang="zh-TW" sz="2400" b="1" dirty="0" smtClean="0">
                <a:solidFill>
                  <a:srgbClr val="002060"/>
                </a:solidFill>
                <a:latin typeface="微軟正黑體" panose="020B0604030504040204" pitchFamily="34" charset="-120"/>
                <a:ea typeface="微軟正黑體" panose="020B0604030504040204" pitchFamily="34" charset="-120"/>
              </a:rPr>
              <a:t>:</a:t>
            </a:r>
          </a:p>
          <a:p>
            <a:pPr>
              <a:lnSpc>
                <a:spcPct val="150000"/>
              </a:lnSpc>
            </a:pPr>
            <a:r>
              <a:rPr lang="zh-TW" altLang="en-US" sz="2400" b="1" dirty="0">
                <a:solidFill>
                  <a:srgbClr val="002060"/>
                </a:solidFill>
                <a:latin typeface="微軟正黑體" panose="020B0604030504040204" pitchFamily="34" charset="-120"/>
                <a:ea typeface="微軟正黑體" panose="020B0604030504040204" pitchFamily="34" charset="-120"/>
              </a:rPr>
              <a:t>□聲明本人就相同創作在申請本發明專利之同日，另申請新型專利。</a:t>
            </a:r>
            <a:endParaRPr lang="zh-TW" altLang="en-US" sz="2400" dirty="0"/>
          </a:p>
          <a:p>
            <a:pPr>
              <a:lnSpc>
                <a:spcPct val="150000"/>
              </a:lnSpc>
            </a:pPr>
            <a:r>
              <a:rPr lang="zh-TW" altLang="en-US" sz="2400" b="1" dirty="0" smtClean="0">
                <a:solidFill>
                  <a:srgbClr val="002060"/>
                </a:solidFill>
                <a:latin typeface="微軟正黑體" panose="020B0604030504040204" pitchFamily="34" charset="-120"/>
                <a:ea typeface="微軟正黑體" panose="020B0604030504040204" pitchFamily="34" charset="-120"/>
              </a:rPr>
              <a:t> </a:t>
            </a:r>
            <a:endParaRPr lang="en-US" altLang="zh-TW" sz="2400" b="1" dirty="0" smtClean="0">
              <a:solidFill>
                <a:srgbClr val="002060"/>
              </a:solidFill>
              <a:latin typeface="微軟正黑體" panose="020B0604030504040204" pitchFamily="34" charset="-120"/>
              <a:ea typeface="微軟正黑體" panose="020B0604030504040204" pitchFamily="34" charset="-120"/>
            </a:endParaRPr>
          </a:p>
          <a:p>
            <a:pPr>
              <a:lnSpc>
                <a:spcPct val="150000"/>
              </a:lnSpc>
            </a:pPr>
            <a:r>
              <a:rPr lang="zh-TW" altLang="en-US" sz="2400" b="1" dirty="0">
                <a:solidFill>
                  <a:srgbClr val="002060"/>
                </a:solidFill>
                <a:latin typeface="微軟正黑體" panose="020B0604030504040204" pitchFamily="34" charset="-120"/>
                <a:ea typeface="微軟正黑體" panose="020B0604030504040204" pitchFamily="34" charset="-120"/>
              </a:rPr>
              <a:t> </a:t>
            </a:r>
            <a:r>
              <a:rPr lang="zh-TW" altLang="en-US" sz="2400" b="1" dirty="0" smtClean="0">
                <a:solidFill>
                  <a:srgbClr val="002060"/>
                </a:solidFill>
                <a:latin typeface="微軟正黑體" panose="020B0604030504040204" pitchFamily="34" charset="-120"/>
                <a:ea typeface="微軟正黑體" panose="020B0604030504040204" pitchFamily="34" charset="-120"/>
              </a:rPr>
              <a:t>  </a:t>
            </a:r>
            <a:endParaRPr lang="zh-TW" altLang="en-US" sz="2400" b="1" dirty="0">
              <a:solidFill>
                <a:srgbClr val="00206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9494126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圓角矩形 2"/>
          <p:cNvSpPr/>
          <p:nvPr/>
        </p:nvSpPr>
        <p:spPr>
          <a:xfrm>
            <a:off x="359792" y="323453"/>
            <a:ext cx="2376264" cy="576064"/>
          </a:xfrm>
          <a:prstGeom prst="roundRect">
            <a:avLst/>
          </a:prstGeom>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5" name="標題 4"/>
          <p:cNvSpPr txBox="1">
            <a:spLocks/>
          </p:cNvSpPr>
          <p:nvPr/>
        </p:nvSpPr>
        <p:spPr>
          <a:xfrm>
            <a:off x="820995" y="325948"/>
            <a:ext cx="1944216" cy="586217"/>
          </a:xfrm>
          <a:prstGeom prst="rect">
            <a:avLst/>
          </a:prstGeom>
          <a:noFill/>
          <a:ln w="6350">
            <a:noFill/>
            <a:prstDash val="sysDot"/>
          </a:ln>
        </p:spPr>
        <p:txBody>
          <a:bodyPr lIns="0" tIns="0" rIns="0" bIns="0" anchor="ctr"/>
          <a:lstStyle>
            <a:defPPr lvl="0">
              <a:buSzPct val="45000"/>
              <a:buFont typeface="StarSymbol"/>
              <a:buNone/>
              <a:defRPr/>
            </a:defPPr>
            <a:lvl1pPr lvl="0" algn="ctr" rtl="0" hangingPunct="0">
              <a:buSzPct val="45000"/>
              <a:buFont typeface="StarSymbol"/>
              <a:buNone/>
              <a:tabLst/>
              <a:defRPr lang="en-US" altLang="zh-TW" sz="4400" b="0" i="0" u="none" strike="noStrike" kern="1200" cap="none">
                <a:ln>
                  <a:noFill/>
                </a:ln>
                <a:highlight>
                  <a:scrgbClr r="0" g="0" b="0">
                    <a:alpha val="0"/>
                  </a:scrgbClr>
                </a:highlight>
                <a:latin typeface="Liberation Sans" pitchFamily="18"/>
                <a:ea typeface="微軟正黑體" pitchFamily="2"/>
                <a:cs typeface="Mangal" pitchFamily="2"/>
              </a:defRPr>
            </a:lvl1pPr>
            <a:lvl2pPr lvl="1">
              <a:buSzPct val="45000"/>
              <a:buFont typeface="StarSymbol"/>
              <a:buChar char="●"/>
              <a:defRPr/>
            </a:lvl2pPr>
            <a:lvl3pPr lvl="2">
              <a:buSzPct val="45000"/>
              <a:buFont typeface="StarSymbol"/>
              <a:buChar char="●"/>
              <a:defRPr/>
            </a:lvl3pPr>
            <a:lvl4pPr lvl="3">
              <a:buSzPct val="45000"/>
              <a:buFont typeface="StarSymbol"/>
              <a:buChar char="●"/>
              <a:defRPr/>
            </a:lvl4pPr>
            <a:lvl5pPr lvl="4">
              <a:buSzPct val="45000"/>
              <a:buFont typeface="StarSymbol"/>
              <a:buChar char="●"/>
              <a:defRPr/>
            </a:lvl5pPr>
            <a:lvl6pPr lvl="5">
              <a:buSzPct val="45000"/>
              <a:buFont typeface="StarSymbol"/>
              <a:buChar char="●"/>
              <a:defRPr/>
            </a:lvl6pPr>
            <a:lvl7pPr lvl="6">
              <a:buSzPct val="45000"/>
              <a:buFont typeface="StarSymbol"/>
              <a:buChar char="●"/>
              <a:defRPr/>
            </a:lvl7pPr>
            <a:lvl8pPr lvl="7">
              <a:buSzPct val="45000"/>
              <a:buFont typeface="StarSymbol"/>
              <a:buChar char="●"/>
              <a:defRPr/>
            </a:lvl8pPr>
            <a:lvl9pPr lvl="8">
              <a:buSzPct val="45000"/>
              <a:buFont typeface="StarSymbol"/>
              <a:buChar char="●"/>
              <a:defRPr/>
            </a:lvl9pPr>
          </a:lstStyle>
          <a:p>
            <a:pPr algn="l"/>
            <a:r>
              <a:rPr lang="zh-TW" altLang="en-US" sz="2800" b="1" dirty="0" smtClean="0">
                <a:solidFill>
                  <a:srgbClr val="002060"/>
                </a:solidFill>
                <a:latin typeface="微軟正黑體" panose="020B0604030504040204" pitchFamily="34" charset="-120"/>
                <a:ea typeface="微軟正黑體" panose="020B0604030504040204" pitchFamily="34" charset="-120"/>
              </a:rPr>
              <a:t>技術簡介</a:t>
            </a:r>
            <a:endParaRPr lang="zh-TW" altLang="en-US" sz="2800" b="1" dirty="0">
              <a:solidFill>
                <a:srgbClr val="00206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7631887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圓角矩形 2"/>
          <p:cNvSpPr/>
          <p:nvPr/>
        </p:nvSpPr>
        <p:spPr>
          <a:xfrm>
            <a:off x="287784" y="539477"/>
            <a:ext cx="3384376" cy="576064"/>
          </a:xfrm>
          <a:prstGeom prst="roundRect">
            <a:avLst/>
          </a:prstGeom>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5" name="標題 4"/>
          <p:cNvSpPr txBox="1">
            <a:spLocks/>
          </p:cNvSpPr>
          <p:nvPr/>
        </p:nvSpPr>
        <p:spPr>
          <a:xfrm>
            <a:off x="431800" y="899517"/>
            <a:ext cx="9073008" cy="2520279"/>
          </a:xfrm>
          <a:prstGeom prst="rect">
            <a:avLst/>
          </a:prstGeom>
          <a:noFill/>
          <a:ln w="6350">
            <a:noFill/>
            <a:prstDash val="sysDot"/>
          </a:ln>
        </p:spPr>
        <p:txBody>
          <a:bodyPr lIns="0" tIns="0" rIns="0" bIns="0" anchor="ctr"/>
          <a:lstStyle>
            <a:defPPr lvl="0">
              <a:buSzPct val="45000"/>
              <a:buFont typeface="StarSymbol"/>
              <a:buNone/>
              <a:defRPr/>
            </a:defPPr>
            <a:lvl1pPr lvl="0" algn="ctr" rtl="0" hangingPunct="0">
              <a:buSzPct val="45000"/>
              <a:buFont typeface="StarSymbol"/>
              <a:buNone/>
              <a:tabLst/>
              <a:defRPr lang="en-US" altLang="zh-TW" sz="4400" b="0" i="0" u="none" strike="noStrike" kern="1200" cap="none">
                <a:ln>
                  <a:noFill/>
                </a:ln>
                <a:highlight>
                  <a:scrgbClr r="0" g="0" b="0">
                    <a:alpha val="0"/>
                  </a:scrgbClr>
                </a:highlight>
                <a:latin typeface="Liberation Sans" pitchFamily="18"/>
                <a:ea typeface="微軟正黑體" pitchFamily="2"/>
                <a:cs typeface="Mangal" pitchFamily="2"/>
              </a:defRPr>
            </a:lvl1pPr>
            <a:lvl2pPr lvl="1">
              <a:buSzPct val="45000"/>
              <a:buFont typeface="StarSymbol"/>
              <a:buChar char="●"/>
              <a:defRPr/>
            </a:lvl2pPr>
            <a:lvl3pPr lvl="2">
              <a:buSzPct val="45000"/>
              <a:buFont typeface="StarSymbol"/>
              <a:buChar char="●"/>
              <a:defRPr/>
            </a:lvl3pPr>
            <a:lvl4pPr lvl="3">
              <a:buSzPct val="45000"/>
              <a:buFont typeface="StarSymbol"/>
              <a:buChar char="●"/>
              <a:defRPr/>
            </a:lvl4pPr>
            <a:lvl5pPr lvl="4">
              <a:buSzPct val="45000"/>
              <a:buFont typeface="StarSymbol"/>
              <a:buChar char="●"/>
              <a:defRPr/>
            </a:lvl5pPr>
            <a:lvl6pPr lvl="5">
              <a:buSzPct val="45000"/>
              <a:buFont typeface="StarSymbol"/>
              <a:buChar char="●"/>
              <a:defRPr/>
            </a:lvl6pPr>
            <a:lvl7pPr lvl="6">
              <a:buSzPct val="45000"/>
              <a:buFont typeface="StarSymbol"/>
              <a:buChar char="●"/>
              <a:defRPr/>
            </a:lvl7pPr>
            <a:lvl8pPr lvl="7">
              <a:buSzPct val="45000"/>
              <a:buFont typeface="StarSymbol"/>
              <a:buChar char="●"/>
              <a:defRPr/>
            </a:lvl8pPr>
            <a:lvl9pPr lvl="8">
              <a:buSzPct val="45000"/>
              <a:buFont typeface="StarSymbol"/>
              <a:buChar char="●"/>
              <a:defRPr/>
            </a:lvl9pPr>
          </a:lstStyle>
          <a:p>
            <a:pPr algn="l"/>
            <a:r>
              <a:rPr lang="zh-TW" altLang="en-US" sz="2800" b="1" dirty="0" smtClean="0">
                <a:solidFill>
                  <a:srgbClr val="002060"/>
                </a:solidFill>
                <a:latin typeface="微軟正黑體" panose="020B0604030504040204" pitchFamily="34" charset="-120"/>
                <a:ea typeface="微軟正黑體" panose="020B0604030504040204" pitchFamily="34" charset="-120"/>
              </a:rPr>
              <a:t>申請專利內容</a:t>
            </a:r>
            <a:r>
              <a:rPr lang="en-US" altLang="zh-TW" sz="2800" b="1" dirty="0" smtClean="0">
                <a:solidFill>
                  <a:srgbClr val="002060"/>
                </a:solidFill>
                <a:latin typeface="微軟正黑體" panose="020B0604030504040204" pitchFamily="34" charset="-120"/>
                <a:ea typeface="微軟正黑體" panose="020B0604030504040204" pitchFamily="34" charset="-120"/>
              </a:rPr>
              <a:t>/</a:t>
            </a:r>
            <a:r>
              <a:rPr lang="zh-TW" altLang="en-US" sz="2800" b="1" dirty="0" smtClean="0">
                <a:solidFill>
                  <a:srgbClr val="002060"/>
                </a:solidFill>
                <a:latin typeface="微軟正黑體" panose="020B0604030504040204" pitchFamily="34" charset="-120"/>
                <a:ea typeface="微軟正黑體" panose="020B0604030504040204" pitchFamily="34" charset="-120"/>
              </a:rPr>
              <a:t>範圍</a:t>
            </a:r>
            <a:endParaRPr lang="en-US" altLang="zh-TW" sz="2800" b="1" dirty="0">
              <a:solidFill>
                <a:srgbClr val="002060"/>
              </a:solidFill>
              <a:latin typeface="微軟正黑體" panose="020B0604030504040204" pitchFamily="34" charset="-120"/>
              <a:ea typeface="微軟正黑體" panose="020B0604030504040204" pitchFamily="34" charset="-120"/>
            </a:endParaRPr>
          </a:p>
          <a:p>
            <a:pPr algn="l"/>
            <a:endParaRPr lang="en-US" altLang="zh-TW" sz="2800" dirty="0" smtClean="0">
              <a:solidFill>
                <a:srgbClr val="002060"/>
              </a:solidFill>
              <a:latin typeface="微軟正黑體" panose="020B0604030504040204" pitchFamily="34" charset="-120"/>
              <a:ea typeface="微軟正黑體" panose="020B0604030504040204" pitchFamily="34" charset="-120"/>
            </a:endParaRPr>
          </a:p>
          <a:p>
            <a:pPr algn="l"/>
            <a:r>
              <a:rPr lang="zh-TW" altLang="en-US" sz="2800" dirty="0" smtClean="0">
                <a:solidFill>
                  <a:srgbClr val="002060"/>
                </a:solidFill>
                <a:latin typeface="微軟正黑體" panose="020B0604030504040204" pitchFamily="34" charset="-120"/>
                <a:ea typeface="微軟正黑體" panose="020B0604030504040204" pitchFamily="34" charset="-120"/>
              </a:rPr>
              <a:t>*新穎性</a:t>
            </a:r>
            <a:endParaRPr lang="en-US" altLang="zh-TW" sz="2800" dirty="0" smtClean="0">
              <a:solidFill>
                <a:srgbClr val="002060"/>
              </a:solidFill>
              <a:latin typeface="微軟正黑體" panose="020B0604030504040204" pitchFamily="34" charset="-120"/>
              <a:ea typeface="微軟正黑體" panose="020B0604030504040204" pitchFamily="34" charset="-120"/>
            </a:endParaRPr>
          </a:p>
          <a:p>
            <a:pPr algn="l"/>
            <a:endParaRPr lang="en-US" altLang="zh-TW" sz="2800" dirty="0" smtClean="0">
              <a:solidFill>
                <a:srgbClr val="002060"/>
              </a:solidFill>
              <a:latin typeface="微軟正黑體" panose="020B0604030504040204" pitchFamily="34" charset="-120"/>
              <a:ea typeface="微軟正黑體" panose="020B0604030504040204" pitchFamily="34" charset="-120"/>
            </a:endParaRPr>
          </a:p>
          <a:p>
            <a:pPr algn="l"/>
            <a:r>
              <a:rPr lang="zh-TW" altLang="en-US" sz="2800" dirty="0" smtClean="0">
                <a:solidFill>
                  <a:srgbClr val="002060"/>
                </a:solidFill>
                <a:latin typeface="微軟正黑體" panose="020B0604030504040204" pitchFamily="34" charset="-120"/>
                <a:ea typeface="微軟正黑體" panose="020B0604030504040204" pitchFamily="34" charset="-120"/>
              </a:rPr>
              <a:t>*進步</a:t>
            </a:r>
            <a:r>
              <a:rPr lang="zh-TW" altLang="en-US" sz="2800" dirty="0">
                <a:solidFill>
                  <a:srgbClr val="002060"/>
                </a:solidFill>
                <a:latin typeface="微軟正黑體" panose="020B0604030504040204" pitchFamily="34" charset="-120"/>
                <a:ea typeface="微軟正黑體" panose="020B0604030504040204" pitchFamily="34" charset="-120"/>
              </a:rPr>
              <a:t>性／創作</a:t>
            </a:r>
            <a:r>
              <a:rPr lang="zh-TW" altLang="en-US" sz="2800" dirty="0" smtClean="0">
                <a:solidFill>
                  <a:srgbClr val="002060"/>
                </a:solidFill>
                <a:latin typeface="微軟正黑體" panose="020B0604030504040204" pitchFamily="34" charset="-120"/>
                <a:ea typeface="微軟正黑體" panose="020B0604030504040204" pitchFamily="34" charset="-120"/>
              </a:rPr>
              <a:t>性</a:t>
            </a:r>
            <a:endParaRPr lang="en-US" altLang="zh-TW" sz="2800" dirty="0" smtClean="0">
              <a:solidFill>
                <a:srgbClr val="002060"/>
              </a:solidFill>
              <a:latin typeface="微軟正黑體" panose="020B0604030504040204" pitchFamily="34" charset="-120"/>
              <a:ea typeface="微軟正黑體" panose="020B0604030504040204" pitchFamily="34" charset="-120"/>
            </a:endParaRPr>
          </a:p>
          <a:p>
            <a:pPr algn="l"/>
            <a:endParaRPr lang="en-US" altLang="zh-TW" sz="2800" dirty="0" smtClean="0">
              <a:solidFill>
                <a:srgbClr val="002060"/>
              </a:solidFill>
              <a:latin typeface="微軟正黑體" panose="020B0604030504040204" pitchFamily="34" charset="-120"/>
              <a:ea typeface="微軟正黑體" panose="020B0604030504040204" pitchFamily="34" charset="-120"/>
            </a:endParaRPr>
          </a:p>
          <a:p>
            <a:pPr algn="l"/>
            <a:r>
              <a:rPr lang="zh-TW" altLang="en-US" sz="2800" dirty="0" smtClean="0">
                <a:solidFill>
                  <a:srgbClr val="002060"/>
                </a:solidFill>
                <a:latin typeface="微軟正黑體" panose="020B0604030504040204" pitchFamily="34" charset="-120"/>
                <a:ea typeface="微軟正黑體" panose="020B0604030504040204" pitchFamily="34" charset="-120"/>
              </a:rPr>
              <a:t>*產業利用性</a:t>
            </a:r>
            <a:endParaRPr lang="zh-TW" altLang="en-US" sz="2800" dirty="0">
              <a:solidFill>
                <a:srgbClr val="00206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5286632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圓角矩形 2"/>
          <p:cNvSpPr/>
          <p:nvPr/>
        </p:nvSpPr>
        <p:spPr>
          <a:xfrm>
            <a:off x="359792" y="323453"/>
            <a:ext cx="5760640" cy="576064"/>
          </a:xfrm>
          <a:prstGeom prst="roundRect">
            <a:avLst/>
          </a:prstGeom>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5" name="標題 4"/>
          <p:cNvSpPr txBox="1">
            <a:spLocks/>
          </p:cNvSpPr>
          <p:nvPr/>
        </p:nvSpPr>
        <p:spPr>
          <a:xfrm>
            <a:off x="503808" y="310476"/>
            <a:ext cx="9433048" cy="709941"/>
          </a:xfrm>
          <a:prstGeom prst="rect">
            <a:avLst/>
          </a:prstGeom>
          <a:noFill/>
          <a:ln w="6350">
            <a:noFill/>
            <a:prstDash val="sysDot"/>
          </a:ln>
        </p:spPr>
        <p:txBody>
          <a:bodyPr lIns="0" tIns="0" rIns="0" bIns="0" anchor="ctr"/>
          <a:lstStyle>
            <a:defPPr lvl="0">
              <a:buSzPct val="45000"/>
              <a:buFont typeface="StarSymbol"/>
              <a:buNone/>
              <a:defRPr/>
            </a:defPPr>
            <a:lvl1pPr lvl="0" algn="ctr" rtl="0" hangingPunct="0">
              <a:buSzPct val="45000"/>
              <a:buFont typeface="StarSymbol"/>
              <a:buNone/>
              <a:tabLst/>
              <a:defRPr lang="en-US" altLang="zh-TW" sz="4400" b="0" i="0" u="none" strike="noStrike" kern="1200" cap="none">
                <a:ln>
                  <a:noFill/>
                </a:ln>
                <a:highlight>
                  <a:scrgbClr r="0" g="0" b="0">
                    <a:alpha val="0"/>
                  </a:scrgbClr>
                </a:highlight>
                <a:latin typeface="Liberation Sans" pitchFamily="18"/>
                <a:ea typeface="微軟正黑體" pitchFamily="2"/>
                <a:cs typeface="Mangal" pitchFamily="2"/>
              </a:defRPr>
            </a:lvl1pPr>
            <a:lvl2pPr lvl="1">
              <a:buSzPct val="45000"/>
              <a:buFont typeface="StarSymbol"/>
              <a:buChar char="●"/>
              <a:defRPr/>
            </a:lvl2pPr>
            <a:lvl3pPr lvl="2">
              <a:buSzPct val="45000"/>
              <a:buFont typeface="StarSymbol"/>
              <a:buChar char="●"/>
              <a:defRPr/>
            </a:lvl3pPr>
            <a:lvl4pPr lvl="3">
              <a:buSzPct val="45000"/>
              <a:buFont typeface="StarSymbol"/>
              <a:buChar char="●"/>
              <a:defRPr/>
            </a:lvl4pPr>
            <a:lvl5pPr lvl="4">
              <a:buSzPct val="45000"/>
              <a:buFont typeface="StarSymbol"/>
              <a:buChar char="●"/>
              <a:defRPr/>
            </a:lvl5pPr>
            <a:lvl6pPr lvl="5">
              <a:buSzPct val="45000"/>
              <a:buFont typeface="StarSymbol"/>
              <a:buChar char="●"/>
              <a:defRPr/>
            </a:lvl6pPr>
            <a:lvl7pPr lvl="6">
              <a:buSzPct val="45000"/>
              <a:buFont typeface="StarSymbol"/>
              <a:buChar char="●"/>
              <a:defRPr/>
            </a:lvl7pPr>
            <a:lvl8pPr lvl="7">
              <a:buSzPct val="45000"/>
              <a:buFont typeface="StarSymbol"/>
              <a:buChar char="●"/>
              <a:defRPr/>
            </a:lvl8pPr>
            <a:lvl9pPr lvl="8">
              <a:buSzPct val="45000"/>
              <a:buFont typeface="StarSymbol"/>
              <a:buChar char="●"/>
              <a:defRPr/>
            </a:lvl9pPr>
          </a:lstStyle>
          <a:p>
            <a:pPr algn="l"/>
            <a:r>
              <a:rPr lang="zh-TW" altLang="en-US" sz="2800" b="1" dirty="0" smtClean="0">
                <a:solidFill>
                  <a:srgbClr val="002060"/>
                </a:solidFill>
                <a:latin typeface="微軟正黑體" panose="020B0604030504040204" pitchFamily="34" charset="-120"/>
                <a:ea typeface="微軟正黑體" panose="020B0604030504040204" pitchFamily="34" charset="-120"/>
              </a:rPr>
              <a:t>申請專利內容</a:t>
            </a:r>
            <a:r>
              <a:rPr lang="en-US" altLang="zh-TW" sz="2800" b="1" dirty="0" smtClean="0">
                <a:solidFill>
                  <a:srgbClr val="002060"/>
                </a:solidFill>
                <a:latin typeface="微軟正黑體" panose="020B0604030504040204" pitchFamily="34" charset="-120"/>
                <a:ea typeface="微軟正黑體" panose="020B0604030504040204" pitchFamily="34" charset="-120"/>
              </a:rPr>
              <a:t>/</a:t>
            </a:r>
            <a:r>
              <a:rPr lang="zh-TW" altLang="en-US" sz="2800" b="1" dirty="0" smtClean="0">
                <a:solidFill>
                  <a:srgbClr val="002060"/>
                </a:solidFill>
                <a:latin typeface="微軟正黑體" panose="020B0604030504040204" pitchFamily="34" charset="-120"/>
                <a:ea typeface="微軟正黑體" panose="020B0604030504040204" pitchFamily="34" charset="-120"/>
              </a:rPr>
              <a:t>範圍</a:t>
            </a:r>
            <a:r>
              <a:rPr lang="en-US" altLang="zh-TW" sz="2800" b="1" dirty="0" smtClean="0">
                <a:solidFill>
                  <a:srgbClr val="002060"/>
                </a:solidFill>
                <a:latin typeface="微軟正黑體" panose="020B0604030504040204" pitchFamily="34" charset="-120"/>
                <a:ea typeface="微軟正黑體" panose="020B0604030504040204" pitchFamily="34" charset="-120"/>
              </a:rPr>
              <a:t>(</a:t>
            </a:r>
            <a:r>
              <a:rPr lang="zh-TW" altLang="en-US" sz="2800" b="1" dirty="0" smtClean="0">
                <a:solidFill>
                  <a:srgbClr val="002060"/>
                </a:solidFill>
                <a:latin typeface="微軟正黑體" panose="020B0604030504040204" pitchFamily="34" charset="-120"/>
                <a:ea typeface="微軟正黑體" panose="020B0604030504040204" pitchFamily="34" charset="-120"/>
              </a:rPr>
              <a:t>重要圖示說明</a:t>
            </a:r>
            <a:r>
              <a:rPr lang="en-US" altLang="zh-TW" sz="2800" b="1" dirty="0" smtClean="0">
                <a:solidFill>
                  <a:srgbClr val="002060"/>
                </a:solidFill>
                <a:latin typeface="微軟正黑體" panose="020B0604030504040204" pitchFamily="34" charset="-120"/>
                <a:ea typeface="微軟正黑體" panose="020B0604030504040204" pitchFamily="34" charset="-120"/>
              </a:rPr>
              <a:t>)</a:t>
            </a:r>
            <a:endParaRPr lang="zh-TW" altLang="en-US" sz="2800" b="1" dirty="0">
              <a:solidFill>
                <a:srgbClr val="00206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2370839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圓角矩形 2"/>
          <p:cNvSpPr/>
          <p:nvPr/>
        </p:nvSpPr>
        <p:spPr>
          <a:xfrm>
            <a:off x="359792" y="323453"/>
            <a:ext cx="3744416" cy="576064"/>
          </a:xfrm>
          <a:prstGeom prst="roundRect">
            <a:avLst/>
          </a:prstGeom>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5" name="標題 4"/>
          <p:cNvSpPr txBox="1">
            <a:spLocks/>
          </p:cNvSpPr>
          <p:nvPr/>
        </p:nvSpPr>
        <p:spPr>
          <a:xfrm>
            <a:off x="719832" y="251445"/>
            <a:ext cx="3096344" cy="709941"/>
          </a:xfrm>
          <a:prstGeom prst="rect">
            <a:avLst/>
          </a:prstGeom>
          <a:noFill/>
          <a:ln w="6350">
            <a:noFill/>
            <a:prstDash val="sysDot"/>
          </a:ln>
        </p:spPr>
        <p:txBody>
          <a:bodyPr lIns="0" tIns="0" rIns="0" bIns="0" anchor="ctr"/>
          <a:lstStyle>
            <a:defPPr lvl="0">
              <a:buSzPct val="45000"/>
              <a:buFont typeface="StarSymbol"/>
              <a:buNone/>
              <a:defRPr/>
            </a:defPPr>
            <a:lvl1pPr lvl="0" algn="ctr" rtl="0" hangingPunct="0">
              <a:buSzPct val="45000"/>
              <a:buFont typeface="StarSymbol"/>
              <a:buNone/>
              <a:tabLst/>
              <a:defRPr lang="en-US" altLang="zh-TW" sz="4400" b="0" i="0" u="none" strike="noStrike" kern="1200" cap="none">
                <a:ln>
                  <a:noFill/>
                </a:ln>
                <a:highlight>
                  <a:scrgbClr r="0" g="0" b="0">
                    <a:alpha val="0"/>
                  </a:scrgbClr>
                </a:highlight>
                <a:latin typeface="Liberation Sans" pitchFamily="18"/>
                <a:ea typeface="微軟正黑體" pitchFamily="2"/>
                <a:cs typeface="Mangal" pitchFamily="2"/>
              </a:defRPr>
            </a:lvl1pPr>
            <a:lvl2pPr lvl="1">
              <a:buSzPct val="45000"/>
              <a:buFont typeface="StarSymbol"/>
              <a:buChar char="●"/>
              <a:defRPr/>
            </a:lvl2pPr>
            <a:lvl3pPr lvl="2">
              <a:buSzPct val="45000"/>
              <a:buFont typeface="StarSymbol"/>
              <a:buChar char="●"/>
              <a:defRPr/>
            </a:lvl3pPr>
            <a:lvl4pPr lvl="3">
              <a:buSzPct val="45000"/>
              <a:buFont typeface="StarSymbol"/>
              <a:buChar char="●"/>
              <a:defRPr/>
            </a:lvl4pPr>
            <a:lvl5pPr lvl="4">
              <a:buSzPct val="45000"/>
              <a:buFont typeface="StarSymbol"/>
              <a:buChar char="●"/>
              <a:defRPr/>
            </a:lvl5pPr>
            <a:lvl6pPr lvl="5">
              <a:buSzPct val="45000"/>
              <a:buFont typeface="StarSymbol"/>
              <a:buChar char="●"/>
              <a:defRPr/>
            </a:lvl6pPr>
            <a:lvl7pPr lvl="6">
              <a:buSzPct val="45000"/>
              <a:buFont typeface="StarSymbol"/>
              <a:buChar char="●"/>
              <a:defRPr/>
            </a:lvl7pPr>
            <a:lvl8pPr lvl="7">
              <a:buSzPct val="45000"/>
              <a:buFont typeface="StarSymbol"/>
              <a:buChar char="●"/>
              <a:defRPr/>
            </a:lvl8pPr>
            <a:lvl9pPr lvl="8">
              <a:buSzPct val="45000"/>
              <a:buFont typeface="StarSymbol"/>
              <a:buChar char="●"/>
              <a:defRPr/>
            </a:lvl9pPr>
          </a:lstStyle>
          <a:p>
            <a:pPr algn="l"/>
            <a:r>
              <a:rPr lang="zh-TW" altLang="en-US" sz="2800" b="1" dirty="0">
                <a:solidFill>
                  <a:srgbClr val="002060"/>
                </a:solidFill>
                <a:latin typeface="微軟正黑體" panose="020B0604030504040204" pitchFamily="34" charset="-120"/>
                <a:ea typeface="微軟正黑體" panose="020B0604030504040204" pitchFamily="34" charset="-120"/>
              </a:rPr>
              <a:t>其他重要事項</a:t>
            </a:r>
            <a:r>
              <a:rPr lang="zh-TW" altLang="en-US" sz="2800" b="1" dirty="0" smtClean="0">
                <a:solidFill>
                  <a:srgbClr val="002060"/>
                </a:solidFill>
                <a:latin typeface="微軟正黑體" panose="020B0604030504040204" pitchFamily="34" charset="-120"/>
                <a:ea typeface="微軟正黑體" panose="020B0604030504040204" pitchFamily="34" charset="-120"/>
              </a:rPr>
              <a:t>說明</a:t>
            </a:r>
            <a:endParaRPr lang="zh-TW" altLang="en-US" sz="2800" b="1" dirty="0">
              <a:solidFill>
                <a:srgbClr val="00206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3726296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木刻字型">
  <a:themeElements>
    <a:clrScheme name="木刻字型">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木刻字型">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木刻字型">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TM03090434[[fn=木刻字型]]</Template>
  <TotalTime>910</TotalTime>
  <Words>194</Words>
  <Application>Microsoft Office PowerPoint</Application>
  <PresentationFormat>自訂</PresentationFormat>
  <Paragraphs>31</Paragraphs>
  <Slides>7</Slides>
  <Notes>1</Notes>
  <HiddenSlides>0</HiddenSlides>
  <MMClips>0</MMClips>
  <ScaleCrop>false</ScaleCrop>
  <HeadingPairs>
    <vt:vector size="6" baseType="variant">
      <vt:variant>
        <vt:lpstr>使用字型</vt:lpstr>
      </vt:variant>
      <vt:variant>
        <vt:i4>13</vt:i4>
      </vt:variant>
      <vt:variant>
        <vt:lpstr>佈景主題</vt:lpstr>
      </vt:variant>
      <vt:variant>
        <vt:i4>1</vt:i4>
      </vt:variant>
      <vt:variant>
        <vt:lpstr>投影片標題</vt:lpstr>
      </vt:variant>
      <vt:variant>
        <vt:i4>7</vt:i4>
      </vt:variant>
    </vt:vector>
  </HeadingPairs>
  <TitlesOfParts>
    <vt:vector size="21" baseType="lpstr">
      <vt:lpstr>Mangal</vt:lpstr>
      <vt:lpstr>StarSymbol</vt:lpstr>
      <vt:lpstr>微軟正黑體</vt:lpstr>
      <vt:lpstr>新細明體</vt:lpstr>
      <vt:lpstr>標楷體</vt:lpstr>
      <vt:lpstr>Calibri</vt:lpstr>
      <vt:lpstr>Liberation Sans</vt:lpstr>
      <vt:lpstr>Liberation Serif</vt:lpstr>
      <vt:lpstr>Rockwell</vt:lpstr>
      <vt:lpstr>Rockwell Condensed</vt:lpstr>
      <vt:lpstr>Tahoma</vt:lpstr>
      <vt:lpstr>Times New Roman</vt:lpstr>
      <vt:lpstr>Wingdings</vt:lpstr>
      <vt:lpstr>木刻字型</vt:lpstr>
      <vt:lpstr>專利名稱:    發明人: 日期：</vt:lpstr>
      <vt:lpstr>PowerPoint 簡報</vt:lpstr>
      <vt:lpstr>PowerPoint 簡報</vt:lpstr>
      <vt:lpstr>PowerPoint 簡報</vt:lpstr>
      <vt:lpstr>PowerPoint 簡報</vt:lpstr>
      <vt:lpstr>PowerPoint 簡報</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一種可對紅鳳菜汁液進行生物降解產生可應用電子梭之特定微生物程序 A special Gynura bicolor -degrading microbial process to generate electron-shuttles for applications</dc:title>
  <dc:creator>Sarita</dc:creator>
  <cp:lastModifiedBy>Windows 使用者</cp:lastModifiedBy>
  <cp:revision>24</cp:revision>
  <dcterms:created xsi:type="dcterms:W3CDTF">2016-08-14T23:36:20Z</dcterms:created>
  <dcterms:modified xsi:type="dcterms:W3CDTF">2025-10-16T05:37:21Z</dcterms:modified>
</cp:coreProperties>
</file>