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9"/>
  </p:notesMasterIdLst>
  <p:handoutMasterIdLst>
    <p:handoutMasterId r:id="rId10"/>
  </p:handoutMasterIdLst>
  <p:sldIdLst>
    <p:sldId id="256" r:id="rId2"/>
    <p:sldId id="278" r:id="rId3"/>
    <p:sldId id="269" r:id="rId4"/>
    <p:sldId id="270" r:id="rId5"/>
    <p:sldId id="277" r:id="rId6"/>
    <p:sldId id="280" r:id="rId7"/>
    <p:sldId id="279" r:id="rId8"/>
  </p:sldIdLst>
  <p:sldSz cx="10080625"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000FF"/>
    <a:srgbClr val="66CCFF"/>
    <a:srgbClr val="FFCC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426" y="67"/>
      </p:cViewPr>
      <p:guideLst>
        <p:guide orient="horz" pos="2381"/>
        <p:guide pos="3175"/>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54128" cy="496641"/>
          </a:xfrm>
          <a:prstGeom prst="rect">
            <a:avLst/>
          </a:prstGeom>
          <a:noFill/>
          <a:ln>
            <a:noFill/>
          </a:ln>
        </p:spPr>
        <p:txBody>
          <a:bodyPr vert="horz" wrap="none" lIns="82575" tIns="41288" rIns="82575" bIns="41288" anchorCtr="0" compatLnSpc="0"/>
          <a:lstStyle/>
          <a:p>
            <a:pPr hangingPunct="0">
              <a:defRPr sz="1400"/>
            </a:pPr>
            <a:endParaRPr lang="en-US" sz="1300">
              <a:latin typeface="Liberation Sans" pitchFamily="18"/>
              <a:ea typeface="微軟正黑體" pitchFamily="2"/>
              <a:cs typeface="Mangal" pitchFamily="2"/>
            </a:endParaRPr>
          </a:p>
        </p:txBody>
      </p:sp>
      <p:sp>
        <p:nvSpPr>
          <p:cNvPr id="3" name="日期版面配置區 2"/>
          <p:cNvSpPr txBox="1">
            <a:spLocks noGrp="1"/>
          </p:cNvSpPr>
          <p:nvPr>
            <p:ph type="dt" sz="quarter" idx="1"/>
          </p:nvPr>
        </p:nvSpPr>
        <p:spPr>
          <a:xfrm>
            <a:off x="3853041" y="0"/>
            <a:ext cx="2954128" cy="496641"/>
          </a:xfrm>
          <a:prstGeom prst="rect">
            <a:avLst/>
          </a:prstGeom>
          <a:noFill/>
          <a:ln>
            <a:noFill/>
          </a:ln>
        </p:spPr>
        <p:txBody>
          <a:bodyPr vert="horz" wrap="none" lIns="82575" tIns="41288" rIns="82575" bIns="41288" anchorCtr="0" compatLnSpc="0"/>
          <a:lstStyle/>
          <a:p>
            <a:pPr algn="r" hangingPunct="0">
              <a:defRPr sz="1400"/>
            </a:pPr>
            <a:endParaRPr lang="en-US" sz="1300">
              <a:latin typeface="Liberation Sans" pitchFamily="18"/>
              <a:ea typeface="微軟正黑體" pitchFamily="2"/>
              <a:cs typeface="Mangal" pitchFamily="2"/>
            </a:endParaRPr>
          </a:p>
        </p:txBody>
      </p:sp>
      <p:sp>
        <p:nvSpPr>
          <p:cNvPr id="4" name="頁尾版面配置區 3"/>
          <p:cNvSpPr txBox="1">
            <a:spLocks noGrp="1"/>
          </p:cNvSpPr>
          <p:nvPr>
            <p:ph type="ftr" sz="quarter" idx="2"/>
          </p:nvPr>
        </p:nvSpPr>
        <p:spPr>
          <a:xfrm>
            <a:off x="0" y="9442536"/>
            <a:ext cx="2954128" cy="496641"/>
          </a:xfrm>
          <a:prstGeom prst="rect">
            <a:avLst/>
          </a:prstGeom>
          <a:noFill/>
          <a:ln>
            <a:noFill/>
          </a:ln>
        </p:spPr>
        <p:txBody>
          <a:bodyPr vert="horz" wrap="none" lIns="82575" tIns="41288" rIns="82575" bIns="41288" anchor="b" anchorCtr="0" compatLnSpc="0"/>
          <a:lstStyle/>
          <a:p>
            <a:pPr hangingPunct="0">
              <a:defRPr sz="1400"/>
            </a:pPr>
            <a:endParaRPr lang="en-US" sz="1300">
              <a:latin typeface="Liberation Sans" pitchFamily="18"/>
              <a:ea typeface="微軟正黑體" pitchFamily="2"/>
              <a:cs typeface="Mangal" pitchFamily="2"/>
            </a:endParaRPr>
          </a:p>
        </p:txBody>
      </p:sp>
      <p:sp>
        <p:nvSpPr>
          <p:cNvPr id="5" name="投影片編號版面配置區 4"/>
          <p:cNvSpPr txBox="1">
            <a:spLocks noGrp="1"/>
          </p:cNvSpPr>
          <p:nvPr>
            <p:ph type="sldNum" sz="quarter" idx="3"/>
          </p:nvPr>
        </p:nvSpPr>
        <p:spPr>
          <a:xfrm>
            <a:off x="3853041" y="9442536"/>
            <a:ext cx="2954128" cy="496641"/>
          </a:xfrm>
          <a:prstGeom prst="rect">
            <a:avLst/>
          </a:prstGeom>
          <a:noFill/>
          <a:ln>
            <a:noFill/>
          </a:ln>
        </p:spPr>
        <p:txBody>
          <a:bodyPr vert="horz" wrap="none" lIns="82575" tIns="41288" rIns="82575" bIns="41288" anchor="b" anchorCtr="0" compatLnSpc="0"/>
          <a:lstStyle/>
          <a:p>
            <a:pPr algn="r" hangingPunct="0">
              <a:defRPr sz="1400"/>
            </a:pPr>
            <a:fld id="{58754E61-D9E0-469E-BC08-F30DC90E018B}" type="slidenum">
              <a:pPr algn="r" hangingPunct="0">
                <a:defRPr sz="1400"/>
              </a:pPr>
              <a:t>‹#›</a:t>
            </a:fld>
            <a:endParaRPr lang="en-US" sz="1300">
              <a:latin typeface="Liberation Sans" pitchFamily="18"/>
              <a:ea typeface="微軟正黑體" pitchFamily="2"/>
              <a:cs typeface="Mangal" pitchFamily="2"/>
            </a:endParaRPr>
          </a:p>
        </p:txBody>
      </p:sp>
    </p:spTree>
    <p:extLst>
      <p:ext uri="{BB962C8B-B14F-4D97-AF65-F5344CB8AC3E}">
        <p14:creationId xmlns:p14="http://schemas.microsoft.com/office/powerpoint/2010/main" val="4074112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idx="2"/>
          </p:nvPr>
        </p:nvSpPr>
        <p:spPr>
          <a:xfrm>
            <a:off x="920750" y="755650"/>
            <a:ext cx="4965700" cy="3725863"/>
          </a:xfrm>
          <a:prstGeom prst="rect">
            <a:avLst/>
          </a:prstGeom>
          <a:noFill/>
          <a:ln>
            <a:noFill/>
            <a:prstDash val="solid"/>
          </a:ln>
        </p:spPr>
      </p:sp>
      <p:sp>
        <p:nvSpPr>
          <p:cNvPr id="3" name="備忘稿版面配置區 2"/>
          <p:cNvSpPr txBox="1">
            <a:spLocks noGrp="1"/>
          </p:cNvSpPr>
          <p:nvPr>
            <p:ph type="body" sz="quarter" idx="3"/>
          </p:nvPr>
        </p:nvSpPr>
        <p:spPr>
          <a:xfrm>
            <a:off x="680749" y="4721101"/>
            <a:ext cx="5445670" cy="4472446"/>
          </a:xfrm>
          <a:prstGeom prst="rect">
            <a:avLst/>
          </a:prstGeom>
          <a:noFill/>
          <a:ln>
            <a:noFill/>
          </a:ln>
        </p:spPr>
        <p:txBody>
          <a:bodyPr lIns="0" tIns="0" rIns="0" bIns="0"/>
          <a:lstStyle/>
          <a:p>
            <a:endParaRPr lang="en-US" altLang="zh-TW"/>
          </a:p>
        </p:txBody>
      </p:sp>
      <p:sp>
        <p:nvSpPr>
          <p:cNvPr id="4" name="頁首版面配置區 3"/>
          <p:cNvSpPr txBox="1">
            <a:spLocks noGrp="1"/>
          </p:cNvSpPr>
          <p:nvPr>
            <p:ph type="hdr" sz="quarter"/>
          </p:nvPr>
        </p:nvSpPr>
        <p:spPr>
          <a:xfrm>
            <a:off x="0" y="0"/>
            <a:ext cx="2954128" cy="496641"/>
          </a:xfrm>
          <a:prstGeom prst="rect">
            <a:avLst/>
          </a:prstGeom>
          <a:noFill/>
          <a:ln>
            <a:noFill/>
          </a:ln>
        </p:spPr>
        <p:txBody>
          <a:bodyPr lIns="0" tIns="0" rIns="0" bIns="0" anchorCtr="0"/>
          <a:lstStyle>
            <a:lvl1pPr lvl="0"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5" name="日期版面配置區 4"/>
          <p:cNvSpPr txBox="1">
            <a:spLocks noGrp="1"/>
          </p:cNvSpPr>
          <p:nvPr>
            <p:ph type="dt" idx="1"/>
          </p:nvPr>
        </p:nvSpPr>
        <p:spPr>
          <a:xfrm>
            <a:off x="3853041" y="0"/>
            <a:ext cx="2954128" cy="496641"/>
          </a:xfrm>
          <a:prstGeom prst="rect">
            <a:avLst/>
          </a:prstGeom>
          <a:noFill/>
          <a:ln>
            <a:noFill/>
          </a:ln>
        </p:spPr>
        <p:txBody>
          <a:bodyPr lIns="0" tIns="0" rIns="0" bIns="0" anchorCtr="0"/>
          <a:lstStyle>
            <a:lvl1pPr lvl="0" algn="r"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6" name="頁尾版面配置區 5"/>
          <p:cNvSpPr txBox="1">
            <a:spLocks noGrp="1"/>
          </p:cNvSpPr>
          <p:nvPr>
            <p:ph type="ftr" sz="quarter" idx="4"/>
          </p:nvPr>
        </p:nvSpPr>
        <p:spPr>
          <a:xfrm>
            <a:off x="0" y="9442536"/>
            <a:ext cx="2954128" cy="496641"/>
          </a:xfrm>
          <a:prstGeom prst="rect">
            <a:avLst/>
          </a:prstGeom>
          <a:noFill/>
          <a:ln>
            <a:noFill/>
          </a:ln>
        </p:spPr>
        <p:txBody>
          <a:bodyPr lIns="0" tIns="0" rIns="0" bIns="0" anchor="b" anchorCtr="0"/>
          <a:lstStyle>
            <a:lvl1pPr lvl="0"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7" name="投影片編號版面配置區 6"/>
          <p:cNvSpPr txBox="1">
            <a:spLocks noGrp="1"/>
          </p:cNvSpPr>
          <p:nvPr>
            <p:ph type="sldNum" sz="quarter" idx="5"/>
          </p:nvPr>
        </p:nvSpPr>
        <p:spPr>
          <a:xfrm>
            <a:off x="3853041" y="9442536"/>
            <a:ext cx="2954128" cy="496641"/>
          </a:xfrm>
          <a:prstGeom prst="rect">
            <a:avLst/>
          </a:prstGeom>
          <a:noFill/>
          <a:ln>
            <a:noFill/>
          </a:ln>
        </p:spPr>
        <p:txBody>
          <a:bodyPr lIns="0" tIns="0" rIns="0" bIns="0" anchor="b" anchorCtr="0"/>
          <a:lstStyle>
            <a:lvl1pPr lvl="0" algn="r" rtl="0" hangingPunct="0">
              <a:buNone/>
              <a:tabLst/>
              <a:defRPr lang="en-US" sz="1300" kern="1200">
                <a:latin typeface="Liberation Serif" pitchFamily="18"/>
                <a:ea typeface="新細明體" pitchFamily="2"/>
                <a:cs typeface="Tahoma" pitchFamily="2"/>
              </a:defRPr>
            </a:lvl1pPr>
          </a:lstStyle>
          <a:p>
            <a:pPr lvl="0"/>
            <a:fld id="{FCF171D9-3D37-4C97-BDBD-46615F68370B}" type="slidenum">
              <a:t>‹#›</a:t>
            </a:fld>
            <a:endParaRPr lang="en-US"/>
          </a:p>
        </p:txBody>
      </p:sp>
    </p:spTree>
    <p:extLst>
      <p:ext uri="{BB962C8B-B14F-4D97-AF65-F5344CB8AC3E}">
        <p14:creationId xmlns:p14="http://schemas.microsoft.com/office/powerpoint/2010/main" val="856137895"/>
      </p:ext>
    </p:extLst>
  </p:cSld>
  <p:clrMap bg1="lt1" tx1="dk1" bg2="lt2" tx2="dk2" accent1="accent1" accent2="accent2" accent3="accent3" accent4="accent4" accent5="accent5" accent6="accent6" hlink="hlink" folHlink="folHlink"/>
  <p:notesStyle>
    <a:lvl1pPr marL="216000" marR="0" indent="-216000" rtl="0" hangingPunct="0">
      <a:tabLst/>
      <a:defRPr lang="en-US" altLang="zh-TW" sz="2000" b="0" i="0" u="none" strike="noStrike" kern="1200" cap="none">
        <a:ln>
          <a:noFill/>
        </a:ln>
        <a:highlight>
          <a:scrgbClr r="0" g="0" b="0">
            <a:alpha val="0"/>
          </a:scrgbClr>
        </a:highlight>
        <a:latin typeface="Liberation Sans" pitchFamily="18"/>
        <a:ea typeface="微軟正黑體"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noResize="1"/>
          </p:cNvSpPr>
          <p:nvPr>
            <p:ph type="sldImg"/>
          </p:nvPr>
        </p:nvSpPr>
        <p:spPr>
          <a:xfrm>
            <a:off x="919163" y="744538"/>
            <a:ext cx="4972050" cy="3730625"/>
          </a:xfrm>
          <a:solidFill>
            <a:srgbClr val="729FCF"/>
          </a:solidFill>
          <a:ln w="25400">
            <a:solidFill>
              <a:srgbClr val="3465A4"/>
            </a:solidFill>
            <a:prstDash val="solid"/>
          </a:ln>
        </p:spPr>
      </p:sp>
      <p:sp>
        <p:nvSpPr>
          <p:cNvPr id="3" name="備忘稿版面配置區 2"/>
          <p:cNvSpPr txBox="1">
            <a:spLocks noGrp="1"/>
          </p:cNvSpPr>
          <p:nvPr>
            <p:ph type="body" sz="quarter" idx="1"/>
          </p:nvPr>
        </p:nvSpPr>
        <p:spPr>
          <a:xfrm>
            <a:off x="680424" y="4721101"/>
            <a:ext cx="5447291" cy="400110"/>
          </a:xfrm>
        </p:spPr>
        <p:txBody>
          <a:bodyPr vert="horz" compatLnSpc="1">
            <a:spAutoFit/>
          </a:bodyPr>
          <a:lstStyle>
            <a:defPPr lvl="0">
              <a:buNone/>
            </a:defPPr>
            <a:lvl1pPr lvl="0">
              <a:buNone/>
            </a:lvl1pPr>
            <a:lvl2pPr lvl="1">
              <a:buClr>
                <a:srgbClr val="000000"/>
              </a:buClr>
              <a:buSzPct val="100000"/>
              <a:buFont typeface="Calibri" pitchFamily="34"/>
              <a:buChar char="•"/>
            </a:lvl2pPr>
            <a:lvl3pPr lvl="2">
              <a:buClr>
                <a:srgbClr val="000000"/>
              </a:buClr>
              <a:buSzPct val="100000"/>
              <a:buFont typeface="Calibri" pitchFamily="34"/>
              <a:buChar char="•"/>
            </a:lvl3pPr>
            <a:lvl4pPr lvl="3">
              <a:buClr>
                <a:srgbClr val="000000"/>
              </a:buClr>
              <a:buSzPct val="100000"/>
              <a:buFont typeface="Calibri" pitchFamily="34"/>
              <a:buChar char="•"/>
            </a:lvl4pPr>
            <a:lvl5pPr lvl="4">
              <a:buClr>
                <a:srgbClr val="000000"/>
              </a:buClr>
              <a:buSzPct val="100000"/>
              <a:buFont typeface="Calibri" pitchFamily="34"/>
              <a:buChar char="•"/>
            </a:lvl5pPr>
            <a:lvl6pPr lvl="5">
              <a:buClr>
                <a:srgbClr val="000000"/>
              </a:buClr>
              <a:buSzPct val="100000"/>
              <a:buFont typeface="Calibri" pitchFamily="34"/>
              <a:buChar char="•"/>
            </a:lvl6pPr>
            <a:lvl7pPr lvl="6">
              <a:buClr>
                <a:srgbClr val="000000"/>
              </a:buClr>
              <a:buSzPct val="100000"/>
              <a:buFont typeface="Calibri" pitchFamily="34"/>
              <a:buChar char="•"/>
            </a:lvl7pPr>
            <a:lvl8pPr lvl="7">
              <a:buClr>
                <a:srgbClr val="000000"/>
              </a:buClr>
              <a:buSzPct val="100000"/>
              <a:buFont typeface="Calibri" pitchFamily="34"/>
              <a:buChar char="•"/>
            </a:lvl8pPr>
            <a:lvl9pPr lvl="8">
              <a:buClr>
                <a:srgbClr val="000000"/>
              </a:buClr>
              <a:buSzPct val="100000"/>
              <a:buFont typeface="Calibri" pitchFamily="34"/>
              <a:buChar char="•"/>
            </a:lvl9pPr>
          </a:lstStyle>
          <a:p>
            <a:pPr marL="0" indent="0" algn="l">
              <a:spcBef>
                <a:spcPts val="411"/>
              </a:spcBef>
              <a:tabLst>
                <a:tab pos="0" algn="l"/>
                <a:tab pos="838962" algn="l"/>
                <a:tab pos="1677924" algn="l"/>
                <a:tab pos="2516885" algn="l"/>
                <a:tab pos="3355848" algn="l"/>
                <a:tab pos="4194810" algn="l"/>
                <a:tab pos="5033771" algn="l"/>
                <a:tab pos="5872733" algn="l"/>
                <a:tab pos="6711696" algn="l"/>
                <a:tab pos="7550658" algn="l"/>
                <a:tab pos="8389620" algn="l"/>
                <a:tab pos="9228582" algn="l"/>
              </a:tabLst>
            </a:pPr>
            <a:endParaRPr lang="en-US" altLang="zh-TW" sz="2600">
              <a:solidFill>
                <a:srgbClr val="000000"/>
              </a:solidFill>
              <a:latin typeface="Calibri" pitchFamily="34"/>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8" name="Rectangle 7"/>
          <p:cNvSpPr/>
          <p:nvPr/>
        </p:nvSpPr>
        <p:spPr>
          <a:xfrm>
            <a:off x="34641" y="7423801"/>
            <a:ext cx="8568531" cy="88938"/>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69454" y="1578761"/>
            <a:ext cx="8371119" cy="3346416"/>
          </a:xfrm>
        </p:spPr>
        <p:txBody>
          <a:bodyPr anchor="ctr">
            <a:noAutofit/>
          </a:bodyPr>
          <a:lstStyle>
            <a:lvl1pPr algn="l">
              <a:lnSpc>
                <a:spcPct val="80000"/>
              </a:lnSpc>
              <a:defRPr sz="7055" b="0" cap="all" baseline="0">
                <a:blipFill dpi="0" rotWithShape="1">
                  <a:blip r:embed="rId4"/>
                  <a:srcRect/>
                  <a:tile tx="6350" ty="-127000" sx="65000" sy="64000" flip="none" algn="tl"/>
                </a:blip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884575" y="4838192"/>
            <a:ext cx="6524685" cy="1179309"/>
          </a:xfrm>
        </p:spPr>
        <p:txBody>
          <a:bodyPr>
            <a:normAutofit/>
          </a:bodyPr>
          <a:lstStyle>
            <a:lvl1pPr marL="0" indent="0" algn="l">
              <a:buNone/>
              <a:defRPr sz="1984" b="0">
                <a:solidFill>
                  <a:schemeClr val="tx1"/>
                </a:solidFill>
              </a:defRPr>
            </a:lvl1pPr>
            <a:lvl2pPr marL="503972" indent="0" algn="ctr">
              <a:buNone/>
              <a:defRPr sz="1984"/>
            </a:lvl2pPr>
            <a:lvl3pPr marL="1007943" indent="0" algn="ctr">
              <a:buNone/>
              <a:defRPr sz="1984"/>
            </a:lvl3pPr>
            <a:lvl4pPr marL="1511915" indent="0" algn="ctr">
              <a:buNone/>
              <a:defRPr sz="1984"/>
            </a:lvl4pPr>
            <a:lvl5pPr marL="2015886" indent="0" algn="ctr">
              <a:buNone/>
              <a:defRPr sz="1984"/>
            </a:lvl5pPr>
            <a:lvl6pPr marL="2519858" indent="0" algn="ctr">
              <a:buNone/>
              <a:defRPr sz="1984"/>
            </a:lvl6pPr>
            <a:lvl7pPr marL="3023829" indent="0" algn="ctr">
              <a:buNone/>
              <a:defRPr sz="1984"/>
            </a:lvl7pPr>
            <a:lvl8pPr marL="3527801" indent="0" algn="ctr">
              <a:buNone/>
              <a:defRPr sz="1984"/>
            </a:lvl8pPr>
            <a:lvl9pPr marL="4031772" indent="0" algn="ctr">
              <a:buNone/>
              <a:defRPr sz="1984"/>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a:xfrm>
            <a:off x="896061" y="6914584"/>
            <a:ext cx="5231844" cy="402483"/>
          </a:xfrm>
        </p:spPr>
        <p:txBody>
          <a:bodyPr/>
          <a:lstStyle/>
          <a:p>
            <a:pPr lvl="0"/>
            <a:endParaRPr lang="en-US"/>
          </a:p>
        </p:txBody>
      </p:sp>
    </p:spTree>
    <p:extLst>
      <p:ext uri="{BB962C8B-B14F-4D97-AF65-F5344CB8AC3E}">
        <p14:creationId xmlns:p14="http://schemas.microsoft.com/office/powerpoint/2010/main" val="214448132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57215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587975"/>
            <a:ext cx="2110631" cy="6215733"/>
          </a:xfrm>
        </p:spPr>
        <p:txBody>
          <a:bodyPr vert="eaVert"/>
          <a:lstStyle>
            <a:lvl1pPr>
              <a:defRPr b="0"/>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882055" y="587975"/>
            <a:ext cx="6205885" cy="6215733"/>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3649887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3459639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7317066"/>
            <a:ext cx="10080625" cy="242608"/>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791831" y="1350662"/>
            <a:ext cx="7673876" cy="3880633"/>
          </a:xfrm>
        </p:spPr>
        <p:txBody>
          <a:bodyPr anchor="ctr">
            <a:normAutofit/>
          </a:bodyPr>
          <a:lstStyle>
            <a:lvl1pPr>
              <a:lnSpc>
                <a:spcPct val="80000"/>
              </a:lnSpc>
              <a:defRPr sz="7055" b="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790711" y="5533682"/>
            <a:ext cx="7484864" cy="1175949"/>
          </a:xfrm>
        </p:spPr>
        <p:txBody>
          <a:bodyPr anchor="t">
            <a:normAutofit/>
          </a:bodyPr>
          <a:lstStyle>
            <a:lvl1pPr marL="0" indent="0">
              <a:buNone/>
              <a:defRPr sz="1984" b="0">
                <a:solidFill>
                  <a:schemeClr val="accent1">
                    <a:lumMod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a:xfrm>
            <a:off x="7105441" y="6914584"/>
            <a:ext cx="2186376" cy="402483"/>
          </a:xfrm>
        </p:spPr>
        <p:txBody>
          <a:bodyPr/>
          <a:lstStyle>
            <a:lvl1pPr>
              <a:defRPr>
                <a:solidFill>
                  <a:schemeClr val="accent1">
                    <a:lumMod val="50000"/>
                  </a:schemeClr>
                </a:solidFill>
              </a:defRPr>
            </a:lvl1pPr>
          </a:lstStyle>
          <a:p>
            <a:pPr lvl="0"/>
            <a:endParaRPr lang="en-US"/>
          </a:p>
        </p:txBody>
      </p:sp>
      <p:sp>
        <p:nvSpPr>
          <p:cNvPr id="5" name="Footer Placeholder 4"/>
          <p:cNvSpPr>
            <a:spLocks noGrp="1"/>
          </p:cNvSpPr>
          <p:nvPr>
            <p:ph type="ftr" sz="quarter" idx="11"/>
          </p:nvPr>
        </p:nvSpPr>
        <p:spPr>
          <a:xfrm>
            <a:off x="1803686" y="6914583"/>
            <a:ext cx="5231844" cy="402483"/>
          </a:xfrm>
        </p:spPr>
        <p:txBody>
          <a:bodyPr/>
          <a:lstStyle>
            <a:lvl1pPr>
              <a:defRPr>
                <a:solidFill>
                  <a:schemeClr val="accent1">
                    <a:lumMod val="50000"/>
                  </a:schemeClr>
                </a:solidFill>
              </a:defRPr>
            </a:lvl1pPr>
          </a:lstStyle>
          <a:p>
            <a:pPr lvl="0"/>
            <a:endParaRPr lang="en-US"/>
          </a:p>
        </p:txBody>
      </p:sp>
    </p:spTree>
    <p:extLst>
      <p:ext uri="{BB962C8B-B14F-4D97-AF65-F5344CB8AC3E}">
        <p14:creationId xmlns:p14="http://schemas.microsoft.com/office/powerpoint/2010/main" val="29483291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756047" y="2419096"/>
            <a:ext cx="4032250" cy="4384612"/>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283088" y="2419096"/>
            <a:ext cx="4032250" cy="4384612"/>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extLst>
      <p:ext uri="{BB962C8B-B14F-4D97-AF65-F5344CB8AC3E}">
        <p14:creationId xmlns:p14="http://schemas.microsoft.com/office/powerpoint/2010/main" val="13859316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756047" y="2257823"/>
            <a:ext cx="4032250" cy="705570"/>
          </a:xfrm>
        </p:spPr>
        <p:txBody>
          <a:bodyPr anchor="ctr">
            <a:normAutofit/>
          </a:bodyPr>
          <a:lstStyle>
            <a:lvl1pPr marL="0" indent="0">
              <a:buNone/>
              <a:defRPr sz="2205" b="1">
                <a:solidFill>
                  <a:schemeClr val="accent1">
                    <a:lumMod val="75000"/>
                  </a:schemeClr>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4" name="Content Placeholder 3"/>
          <p:cNvSpPr>
            <a:spLocks noGrp="1"/>
          </p:cNvSpPr>
          <p:nvPr>
            <p:ph sz="half" idx="2"/>
          </p:nvPr>
        </p:nvSpPr>
        <p:spPr>
          <a:xfrm>
            <a:off x="756047" y="3023870"/>
            <a:ext cx="4032250" cy="3628644"/>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314590" y="2257823"/>
            <a:ext cx="4032250" cy="705570"/>
          </a:xfrm>
        </p:spPr>
        <p:txBody>
          <a:bodyPr anchor="ctr">
            <a:normAutofit/>
          </a:bodyPr>
          <a:lstStyle>
            <a:lvl1pPr marL="0" indent="0">
              <a:buNone/>
              <a:defRPr sz="2205" b="1">
                <a:solidFill>
                  <a:schemeClr val="accent1">
                    <a:lumMod val="75000"/>
                  </a:schemeClr>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6" name="Content Placeholder 5"/>
          <p:cNvSpPr>
            <a:spLocks noGrp="1"/>
          </p:cNvSpPr>
          <p:nvPr>
            <p:ph sz="quarter" idx="4"/>
          </p:nvPr>
        </p:nvSpPr>
        <p:spPr>
          <a:xfrm>
            <a:off x="5314590" y="3023870"/>
            <a:ext cx="4032250" cy="3628644"/>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30598076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lvl="0"/>
            <a:endParaRPr lang="en-U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lvl="0"/>
            <a:endParaRPr lang="en-US"/>
          </a:p>
        </p:txBody>
      </p:sp>
      <p:sp>
        <p:nvSpPr>
          <p:cNvPr id="5" name="Slide Number Placeholder 4"/>
          <p:cNvSpPr>
            <a:spLocks noGrp="1"/>
          </p:cNvSpPr>
          <p:nvPr>
            <p:ph type="sldNum" sz="quarter" idx="12"/>
          </p:nvPr>
        </p:nvSpPr>
        <p:spPr>
          <a:xfrm>
            <a:off x="9352300" y="6914584"/>
            <a:ext cx="529233" cy="402483"/>
          </a:xfrm>
          <a:prstGeom prst="rect">
            <a:avLst/>
          </a:prstGeom>
        </p:spPr>
        <p:txBody>
          <a:bodyPr/>
          <a:lstStyle/>
          <a:p>
            <a:pPr lvl="0"/>
            <a:fld id="{A4E6962D-F9DA-423B-9615-91194A20B844}" type="slidenum">
              <a:rPr lang="en-US" altLang="zh-TW" smtClean="0"/>
              <a:t>‹#›</a:t>
            </a:fld>
            <a:endParaRPr lang="zh-TW" altLang="en-US"/>
          </a:p>
        </p:txBody>
      </p:sp>
    </p:spTree>
    <p:extLst>
      <p:ext uri="{BB962C8B-B14F-4D97-AF65-F5344CB8AC3E}">
        <p14:creationId xmlns:p14="http://schemas.microsoft.com/office/powerpoint/2010/main" val="17299956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pic>
        <p:nvPicPr>
          <p:cNvPr id="4" name="圖片 3"/>
          <p:cNvPicPr>
            <a:picLocks noChangeAspect="1"/>
          </p:cNvPicPr>
          <p:nvPr userDrawn="1"/>
        </p:nvPicPr>
        <p:blipFill>
          <a:blip r:embed="rId2"/>
          <a:stretch>
            <a:fillRect/>
          </a:stretch>
        </p:blipFill>
        <p:spPr>
          <a:xfrm>
            <a:off x="7272560" y="4349525"/>
            <a:ext cx="2560542" cy="2766300"/>
          </a:xfrm>
          <a:prstGeom prst="rect">
            <a:avLst/>
          </a:prstGeom>
        </p:spPr>
      </p:pic>
    </p:spTree>
    <p:extLst>
      <p:ext uri="{BB962C8B-B14F-4D97-AF65-F5344CB8AC3E}">
        <p14:creationId xmlns:p14="http://schemas.microsoft.com/office/powerpoint/2010/main" val="3330804614"/>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6865724" y="2"/>
            <a:ext cx="3214901" cy="7559674"/>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69038" y="755967"/>
            <a:ext cx="2646164" cy="1915118"/>
          </a:xfrm>
        </p:spPr>
        <p:txBody>
          <a:bodyPr anchor="b">
            <a:normAutofit/>
          </a:bodyPr>
          <a:lstStyle>
            <a:lvl1pPr>
              <a:defRPr sz="3086"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93043" y="755968"/>
            <a:ext cx="5549384" cy="5533682"/>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069038" y="2671085"/>
            <a:ext cx="2646164" cy="3628644"/>
          </a:xfrm>
        </p:spPr>
        <p:txBody>
          <a:bodyPr>
            <a:normAutofit/>
          </a:bodyPr>
          <a:lstStyle>
            <a:lvl1pPr marL="0" indent="0">
              <a:lnSpc>
                <a:spcPct val="100000"/>
              </a:lnSpc>
              <a:spcBef>
                <a:spcPts val="1102"/>
              </a:spcBef>
              <a:buNone/>
              <a:defRPr sz="1488">
                <a:solidFill>
                  <a:schemeClr val="accent1">
                    <a:lumMod val="50000"/>
                  </a:schemeClr>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grpSp>
        <p:nvGrpSpPr>
          <p:cNvPr id="12" name="Group 11"/>
          <p:cNvGrpSpPr/>
          <p:nvPr/>
        </p:nvGrpSpPr>
        <p:grpSpPr>
          <a:xfrm>
            <a:off x="9395645" y="6895264"/>
            <a:ext cx="433467" cy="433421"/>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pPr lvl="0"/>
            <a:endParaRPr lang="en-US"/>
          </a:p>
        </p:txBody>
      </p:sp>
      <p:sp>
        <p:nvSpPr>
          <p:cNvPr id="10" name="Footer Placeholder 9"/>
          <p:cNvSpPr>
            <a:spLocks noGrp="1"/>
          </p:cNvSpPr>
          <p:nvPr>
            <p:ph type="ftr" sz="quarter" idx="11"/>
          </p:nvPr>
        </p:nvSpPr>
        <p:spPr/>
        <p:txBody>
          <a:bodyPr/>
          <a:lstStyle/>
          <a:p>
            <a:pPr lvl="0"/>
            <a:endParaRPr lang="en-US"/>
          </a:p>
        </p:txBody>
      </p:sp>
      <p:sp>
        <p:nvSpPr>
          <p:cNvPr id="11" name="Slide Number Placeholder 10"/>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1752459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6865724" y="2"/>
            <a:ext cx="3214901" cy="7559674"/>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69038" y="755967"/>
            <a:ext cx="2646164" cy="1915118"/>
          </a:xfrm>
        </p:spPr>
        <p:txBody>
          <a:bodyPr anchor="b">
            <a:normAutofit/>
          </a:bodyPr>
          <a:lstStyle>
            <a:lvl1pPr>
              <a:defRPr sz="3086"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0" y="0"/>
            <a:ext cx="6865723" cy="7559675"/>
          </a:xfrm>
          <a:solidFill>
            <a:schemeClr val="tx2">
              <a:lumMod val="20000"/>
              <a:lumOff val="80000"/>
            </a:schemeClr>
          </a:solidFill>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7069038" y="2671085"/>
            <a:ext cx="2646164" cy="3628644"/>
          </a:xfrm>
        </p:spPr>
        <p:txBody>
          <a:bodyPr>
            <a:normAutofit/>
          </a:bodyPr>
          <a:lstStyle>
            <a:lvl1pPr marL="0" indent="0">
              <a:lnSpc>
                <a:spcPct val="100000"/>
              </a:lnSpc>
              <a:spcBef>
                <a:spcPts val="1102"/>
              </a:spcBef>
              <a:buNone/>
              <a:defRPr sz="1488">
                <a:solidFill>
                  <a:schemeClr val="accent1">
                    <a:lumMod val="50000"/>
                  </a:schemeClr>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grpSp>
        <p:nvGrpSpPr>
          <p:cNvPr id="12" name="Group 11"/>
          <p:cNvGrpSpPr/>
          <p:nvPr/>
        </p:nvGrpSpPr>
        <p:grpSpPr>
          <a:xfrm>
            <a:off x="9395645" y="6895264"/>
            <a:ext cx="433467" cy="433421"/>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pPr lvl="0"/>
            <a:endParaRPr lang="en-US"/>
          </a:p>
        </p:txBody>
      </p:sp>
      <p:sp>
        <p:nvSpPr>
          <p:cNvPr id="10" name="Slide Number Placeholder 9"/>
          <p:cNvSpPr>
            <a:spLocks noGrp="1"/>
          </p:cNvSpPr>
          <p:nvPr>
            <p:ph type="sldNum" sz="quarter" idx="12"/>
          </p:nvPr>
        </p:nvSpPr>
        <p:spPr>
          <a:xfrm>
            <a:off x="9352300" y="6914584"/>
            <a:ext cx="529233" cy="402483"/>
          </a:xfrm>
          <a:prstGeom prst="rect">
            <a:avLst/>
          </a:prstGeom>
        </p:spPr>
        <p:txBody>
          <a:bodyPr/>
          <a:lstStyle/>
          <a:p>
            <a:pPr lvl="0"/>
            <a:fld id="{AAF1B03D-7749-4263-AE9D-E51B459FFB67}" type="slidenum">
              <a:rPr lang="en-US" altLang="zh-TW" smtClean="0"/>
              <a:t>‹#›</a:t>
            </a:fld>
            <a:endParaRPr lang="zh-TW" altLang="en-US"/>
          </a:p>
        </p:txBody>
      </p:sp>
    </p:spTree>
    <p:extLst>
      <p:ext uri="{BB962C8B-B14F-4D97-AF65-F5344CB8AC3E}">
        <p14:creationId xmlns:p14="http://schemas.microsoft.com/office/powerpoint/2010/main" val="76945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6047" y="534217"/>
            <a:ext cx="8568531" cy="1774004"/>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756047" y="2338459"/>
            <a:ext cx="8568531" cy="446524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606169" y="6914584"/>
            <a:ext cx="2706648" cy="402483"/>
          </a:xfrm>
          <a:prstGeom prst="rect">
            <a:avLst/>
          </a:prstGeom>
        </p:spPr>
        <p:txBody>
          <a:bodyPr vert="horz" lIns="91440" tIns="45720" rIns="91440" bIns="45720" rtlCol="0" anchor="ctr"/>
          <a:lstStyle>
            <a:lvl1pPr algn="r">
              <a:defRPr sz="1102">
                <a:solidFill>
                  <a:schemeClr val="accent1">
                    <a:lumMod val="50000"/>
                  </a:schemeClr>
                </a:solidFill>
              </a:defRPr>
            </a:lvl1pPr>
          </a:lstStyle>
          <a:p>
            <a:pPr lvl="0"/>
            <a:endParaRPr lang="en-US"/>
          </a:p>
        </p:txBody>
      </p:sp>
      <p:sp>
        <p:nvSpPr>
          <p:cNvPr id="5" name="Footer Placeholder 4"/>
          <p:cNvSpPr>
            <a:spLocks noGrp="1"/>
          </p:cNvSpPr>
          <p:nvPr>
            <p:ph type="ftr" sz="quarter" idx="3"/>
          </p:nvPr>
        </p:nvSpPr>
        <p:spPr>
          <a:xfrm>
            <a:off x="756047" y="6914584"/>
            <a:ext cx="5231844" cy="402483"/>
          </a:xfrm>
          <a:prstGeom prst="rect">
            <a:avLst/>
          </a:prstGeom>
        </p:spPr>
        <p:txBody>
          <a:bodyPr vert="horz" lIns="91440" tIns="45720" rIns="91440" bIns="45720" rtlCol="0" anchor="ctr"/>
          <a:lstStyle>
            <a:lvl1pPr algn="l">
              <a:defRPr sz="1102">
                <a:solidFill>
                  <a:schemeClr val="accent1">
                    <a:lumMod val="50000"/>
                  </a:schemeClr>
                </a:solidFill>
              </a:defRPr>
            </a:lvl1pPr>
          </a:lstStyle>
          <a:p>
            <a:pPr lvl="0"/>
            <a:endParaRPr lang="en-US"/>
          </a:p>
        </p:txBody>
      </p:sp>
    </p:spTree>
    <p:extLst>
      <p:ext uri="{BB962C8B-B14F-4D97-AF65-F5344CB8AC3E}">
        <p14:creationId xmlns:p14="http://schemas.microsoft.com/office/powerpoint/2010/main" val="1856405573"/>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iming>
    <p:tnLst>
      <p:par>
        <p:cTn id="1" dur="indefinite" restart="never" nodeType="tmRoot"/>
      </p:par>
    </p:tnLst>
  </p:timing>
  <p:txStyles>
    <p:titleStyle>
      <a:lvl1pPr algn="l" defTabSz="1007943" rtl="0" eaLnBrk="1" latinLnBrk="0" hangingPunct="1">
        <a:lnSpc>
          <a:spcPct val="90000"/>
        </a:lnSpc>
        <a:spcBef>
          <a:spcPct val="0"/>
        </a:spcBef>
        <a:buNone/>
        <a:defRPr sz="4630" b="0" kern="1200" cap="all" baseline="0">
          <a:blipFill>
            <a:blip r:embed="rId13">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201589" indent="-201589" algn="l" defTabSz="1007943" rtl="0" eaLnBrk="1" latinLnBrk="0" hangingPunct="1">
        <a:lnSpc>
          <a:spcPct val="90000"/>
        </a:lnSpc>
        <a:spcBef>
          <a:spcPts val="1323"/>
        </a:spcBef>
        <a:buClr>
          <a:schemeClr val="accent1">
            <a:lumMod val="75000"/>
          </a:schemeClr>
        </a:buClr>
        <a:buSzPct val="85000"/>
        <a:buFont typeface="Wingdings" pitchFamily="2" charset="2"/>
        <a:buChar char="§"/>
        <a:defRPr sz="2205" kern="1200">
          <a:solidFill>
            <a:schemeClr val="tx1"/>
          </a:solidFill>
          <a:latin typeface="+mn-lt"/>
          <a:ea typeface="+mn-ea"/>
          <a:cs typeface="+mn-cs"/>
        </a:defRPr>
      </a:lvl1pPr>
      <a:lvl2pPr marL="503972"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984" kern="1200">
          <a:solidFill>
            <a:schemeClr val="tx1"/>
          </a:solidFill>
          <a:latin typeface="+mn-lt"/>
          <a:ea typeface="+mn-ea"/>
          <a:cs typeface="+mn-cs"/>
        </a:defRPr>
      </a:lvl2pPr>
      <a:lvl3pPr marL="806354"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3pPr>
      <a:lvl4pPr marL="1108737"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4pPr>
      <a:lvl5pPr marL="1411120"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5pPr>
      <a:lvl6pPr marL="176368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6pPr>
      <a:lvl7pPr marL="209437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7pPr>
      <a:lvl8pPr marL="242506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8pPr>
      <a:lvl9pPr marL="275575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microsoft.com/office/2007/relationships/hdphoto" Target="../media/hdphoto3.wd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7" name="副標題 2"/>
          <p:cNvSpPr txBox="1"/>
          <p:nvPr/>
        </p:nvSpPr>
        <p:spPr>
          <a:xfrm>
            <a:off x="3239910" y="4785971"/>
            <a:ext cx="3600180" cy="1224136"/>
          </a:xfrm>
          <a:prstGeom prst="rect">
            <a:avLst/>
          </a:prstGeom>
          <a:noFill/>
          <a:ln>
            <a:noFill/>
          </a:ln>
        </p:spPr>
        <p:txBody>
          <a:bodyPr vert="horz" wrap="square" lIns="91440" tIns="45720" rIns="91440" bIns="45720" anchor="t" anchorCtr="0" compatLnSpc="0"/>
          <a:lstStyle/>
          <a:p>
            <a:pPr marL="0" marR="0" lvl="0" indent="0" rtl="0" hangingPunct="1">
              <a:lnSpc>
                <a:spcPct val="100000"/>
              </a:lnSpc>
              <a:spcBef>
                <a:spcPts val="641"/>
              </a:spcBef>
              <a:spcAft>
                <a:spcPts val="0"/>
              </a:spcAft>
              <a:buNone/>
              <a:tabLst>
                <a:tab pos="0" algn="l"/>
              </a:tabLst>
              <a:defRPr sz="3200"/>
            </a:pPr>
            <a:endParaRPr lang="en-US" sz="3200" b="1" i="0" u="none" strike="noStrike" kern="1200" cap="none" spc="0" baseline="0" dirty="0">
              <a:ln>
                <a:noFill/>
              </a:ln>
              <a:solidFill>
                <a:srgbClr val="002060"/>
              </a:solidFill>
              <a:latin typeface="Times New Roman" pitchFamily="18"/>
              <a:ea typeface="標楷體" pitchFamily="81"/>
              <a:cs typeface="Times New Roman" pitchFamily="18"/>
            </a:endParaRPr>
          </a:p>
        </p:txBody>
      </p:sp>
      <p:sp>
        <p:nvSpPr>
          <p:cNvPr id="9" name="矩形 8"/>
          <p:cNvSpPr/>
          <p:nvPr/>
        </p:nvSpPr>
        <p:spPr>
          <a:xfrm>
            <a:off x="13321232" y="6903803"/>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aphicFrame>
        <p:nvGraphicFramePr>
          <p:cNvPr id="2" name="表格 1"/>
          <p:cNvGraphicFramePr>
            <a:graphicFrameLocks noGrp="1"/>
          </p:cNvGraphicFramePr>
          <p:nvPr>
            <p:extLst>
              <p:ext uri="{D42A27DB-BD31-4B8C-83A1-F6EECF244321}">
                <p14:modId xmlns:p14="http://schemas.microsoft.com/office/powerpoint/2010/main" val="633006232"/>
              </p:ext>
            </p:extLst>
          </p:nvPr>
        </p:nvGraphicFramePr>
        <p:xfrm>
          <a:off x="791528" y="1641389"/>
          <a:ext cx="8496944" cy="3634160"/>
        </p:xfrm>
        <a:graphic>
          <a:graphicData uri="http://schemas.openxmlformats.org/drawingml/2006/table">
            <a:tbl>
              <a:tblPr firstRow="1" bandRow="1">
                <a:tableStyleId>{5C22544A-7EE6-4342-B048-85BDC9FD1C3A}</a:tableStyleId>
              </a:tblPr>
              <a:tblGrid>
                <a:gridCol w="2882823">
                  <a:extLst>
                    <a:ext uri="{9D8B030D-6E8A-4147-A177-3AD203B41FA5}">
                      <a16:colId xmlns:a16="http://schemas.microsoft.com/office/drawing/2014/main" val="959282127"/>
                    </a:ext>
                  </a:extLst>
                </a:gridCol>
                <a:gridCol w="5614121">
                  <a:extLst>
                    <a:ext uri="{9D8B030D-6E8A-4147-A177-3AD203B41FA5}">
                      <a16:colId xmlns:a16="http://schemas.microsoft.com/office/drawing/2014/main" val="392198582"/>
                    </a:ext>
                  </a:extLst>
                </a:gridCol>
              </a:tblGrid>
              <a:tr h="908540">
                <a:tc>
                  <a:txBody>
                    <a:bodyPr/>
                    <a:lstStyle/>
                    <a:p>
                      <a:pPr algn="dist"/>
                      <a:r>
                        <a:rPr lang="zh-TW" altLang="en-US" sz="2800" b="1" dirty="0" smtClean="0">
                          <a:solidFill>
                            <a:srgbClr val="002060"/>
                          </a:solidFill>
                          <a:latin typeface="微軟正黑體" panose="020B0604030504040204" pitchFamily="34" charset="-120"/>
                          <a:ea typeface="微軟正黑體" panose="020B0604030504040204" pitchFamily="34" charset="-120"/>
                        </a:rPr>
                        <a:t>專利名稱</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endParaRPr lang="zh-TW" altLang="en-US" sz="2800" dirty="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TW" altLang="en-US" sz="200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5640558"/>
                  </a:ext>
                </a:extLst>
              </a:tr>
              <a:tr h="908540">
                <a:tc>
                  <a:txBody>
                    <a:bodyPr/>
                    <a:lstStyle/>
                    <a:p>
                      <a:pPr algn="dist"/>
                      <a:r>
                        <a:rPr lang="zh-TW" altLang="en-US" sz="2800" b="1" dirty="0" smtClean="0">
                          <a:solidFill>
                            <a:srgbClr val="002060"/>
                          </a:solidFill>
                          <a:latin typeface="微軟正黑體" panose="020B0604030504040204" pitchFamily="34" charset="-120"/>
                          <a:ea typeface="微軟正黑體" panose="020B0604030504040204" pitchFamily="34" charset="-120"/>
                        </a:rPr>
                        <a:t>發明人</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endParaRPr lang="zh-TW" altLang="en-US" sz="2800" dirty="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TW" altLang="en-US" sz="2000" dirty="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8273436"/>
                  </a:ext>
                </a:extLst>
              </a:tr>
              <a:tr h="908540">
                <a:tc>
                  <a:txBody>
                    <a:bodyPr/>
                    <a:lstStyle/>
                    <a:p>
                      <a:pPr marL="0" marR="0" lvl="0" indent="0" algn="dist" defTabSz="1007943" rtl="0" eaLnBrk="1" fontAlgn="auto" latinLnBrk="0" hangingPunct="1">
                        <a:lnSpc>
                          <a:spcPct val="100000"/>
                        </a:lnSpc>
                        <a:spcBef>
                          <a:spcPts val="0"/>
                        </a:spcBef>
                        <a:spcAft>
                          <a:spcPts val="0"/>
                        </a:spcAft>
                        <a:buClrTx/>
                        <a:buSzTx/>
                        <a:buFontTx/>
                        <a:buNone/>
                        <a:tabLst/>
                        <a:defRPr/>
                      </a:pP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專利類別</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endParaRPr lang="zh-TW" altLang="en-US" sz="2800" dirty="0" smtClean="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zh-TW" altLang="en-US" sz="2800" b="1" kern="100" dirty="0" smtClean="0">
                          <a:solidFill>
                            <a:srgbClr val="002060"/>
                          </a:solidFill>
                          <a:effectLst/>
                          <a:latin typeface="微軟正黑體" panose="020B0604030504040204" pitchFamily="34" charset="-120"/>
                          <a:ea typeface="微軟正黑體" panose="020B0604030504040204" pitchFamily="34" charset="-120"/>
                        </a:rPr>
                        <a:t>    □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發明</a:t>
                      </a:r>
                      <a:r>
                        <a:rPr lang="en-US" altLang="zh-TW"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en-US"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□新型</a:t>
                      </a:r>
                      <a:r>
                        <a:rPr lang="en-US" altLang="zh-TW"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en-US" sz="2800" b="1" kern="100" baseline="0" dirty="0" smtClean="0">
                          <a:solidFill>
                            <a:srgbClr val="002060"/>
                          </a:solidFill>
                          <a:effectLst/>
                          <a:latin typeface="微軟正黑體" panose="020B0604030504040204" pitchFamily="34" charset="-120"/>
                          <a:ea typeface="微軟正黑體" panose="020B0604030504040204" pitchFamily="34" charset="-120"/>
                        </a:rPr>
                        <a:t>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□設計</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1322829"/>
                  </a:ext>
                </a:extLst>
              </a:tr>
              <a:tr h="908540">
                <a:tc>
                  <a:txBody>
                    <a:bodyPr/>
                    <a:lstStyle/>
                    <a:p>
                      <a:pPr marL="0" marR="0" lvl="0" indent="0" algn="dist" defTabSz="1007943" rtl="0" eaLnBrk="1" fontAlgn="auto" latinLnBrk="0" hangingPunct="1">
                        <a:lnSpc>
                          <a:spcPct val="100000"/>
                        </a:lnSpc>
                        <a:spcBef>
                          <a:spcPts val="0"/>
                        </a:spcBef>
                        <a:spcAft>
                          <a:spcPts val="0"/>
                        </a:spcAft>
                        <a:buClrTx/>
                        <a:buSzTx/>
                        <a:buFontTx/>
                        <a:buNone/>
                        <a:tabLst/>
                        <a:defRPr/>
                      </a:pP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申請國家</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endParaRPr lang="zh-TW" altLang="en-US" sz="2800" dirty="0" smtClean="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tabLst>
                          <a:tab pos="265113" algn="l"/>
                        </a:tabLst>
                      </a:pPr>
                      <a:r>
                        <a:rPr lang="zh-TW" altLang="en-US"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a:t>
                      </a:r>
                      <a:r>
                        <a:rPr lang="zh-TW" altLang="en-US"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中華民國</a:t>
                      </a:r>
                      <a:r>
                        <a:rPr lang="en-US" altLang="zh-TW"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a:t>
                      </a:r>
                      <a:r>
                        <a:rPr lang="zh-TW" altLang="en-US"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altLang="zh-TW" sz="2800" b="1" kern="100" dirty="0" smtClean="0">
                          <a:solidFill>
                            <a:srgbClr val="002060"/>
                          </a:solidFill>
                          <a:effectLst/>
                          <a:latin typeface="微軟正黑體" panose="020B0604030504040204" pitchFamily="34" charset="-120"/>
                          <a:ea typeface="微軟正黑體" panose="020B0604030504040204" pitchFamily="34" charset="-120"/>
                        </a:rPr>
                        <a:t>其他</a:t>
                      </a:r>
                      <a:r>
                        <a:rPr lang="zh-TW" altLang="zh-TW" sz="2800" b="1" u="sng" kern="100" dirty="0" smtClean="0">
                          <a:solidFill>
                            <a:srgbClr val="002060"/>
                          </a:solidFill>
                          <a:effectLst/>
                          <a:latin typeface="微軟正黑體" panose="020B0604030504040204" pitchFamily="34" charset="-120"/>
                          <a:ea typeface="微軟正黑體" panose="020B0604030504040204" pitchFamily="34" charset="-120"/>
                        </a:rPr>
                        <a:t>　　　</a:t>
                      </a:r>
                      <a:endParaRPr lang="zh-TW" altLang="en-US" sz="2800" dirty="0">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8335486"/>
                  </a:ext>
                </a:extLst>
              </a:tr>
            </a:tbl>
          </a:graphicData>
        </a:graphic>
      </p:graphicFrame>
      <p:pic>
        <p:nvPicPr>
          <p:cNvPr id="4" name="圖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7784" y="328955"/>
            <a:ext cx="2711283" cy="648072"/>
          </a:xfrm>
          <a:prstGeom prst="rect">
            <a:avLst/>
          </a:prstGeom>
        </p:spPr>
      </p:pic>
      <p:sp>
        <p:nvSpPr>
          <p:cNvPr id="13" name="Freeform 3"/>
          <p:cNvSpPr/>
          <p:nvPr/>
        </p:nvSpPr>
        <p:spPr>
          <a:xfrm>
            <a:off x="0" y="7337609"/>
            <a:ext cx="10080625" cy="219354"/>
          </a:xfrm>
          <a:custGeom>
            <a:avLst/>
            <a:gdLst/>
            <a:ahLst/>
            <a:cxnLst/>
            <a:rect l="l" t="t" r="r" b="b"/>
            <a:pathLst>
              <a:path w="18288000" h="376223">
                <a:moveTo>
                  <a:pt x="0" y="0"/>
                </a:moveTo>
                <a:lnTo>
                  <a:pt x="18288000" y="0"/>
                </a:lnTo>
                <a:lnTo>
                  <a:pt x="18288000" y="376223"/>
                </a:lnTo>
                <a:lnTo>
                  <a:pt x="0" y="376223"/>
                </a:lnTo>
                <a:lnTo>
                  <a:pt x="0" y="0"/>
                </a:lnTo>
                <a:close/>
              </a:path>
            </a:pathLst>
          </a:custGeom>
          <a:solidFill>
            <a:srgbClr val="0070C0"/>
          </a:solidFill>
          <a:ln>
            <a:solidFill>
              <a:srgbClr val="0070C0"/>
            </a:solidFill>
          </a:ln>
        </p:spPr>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263305" y="269844"/>
            <a:ext cx="9600116" cy="648072"/>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800" b="1" dirty="0">
                <a:solidFill>
                  <a:srgbClr val="002060"/>
                </a:solidFill>
                <a:latin typeface="微軟正黑體" panose="020B0604030504040204" pitchFamily="34" charset="-120"/>
                <a:ea typeface="微軟正黑體" panose="020B0604030504040204" pitchFamily="34" charset="-120"/>
              </a:rPr>
              <a:t>專利名稱：</a:t>
            </a:r>
          </a:p>
        </p:txBody>
      </p:sp>
      <p:sp>
        <p:nvSpPr>
          <p:cNvPr id="2" name="矩形 1"/>
          <p:cNvSpPr/>
          <p:nvPr/>
        </p:nvSpPr>
        <p:spPr>
          <a:xfrm>
            <a:off x="143767" y="1051073"/>
            <a:ext cx="10729193" cy="6617196"/>
          </a:xfrm>
          <a:prstGeom prst="rect">
            <a:avLst/>
          </a:prstGeom>
        </p:spPr>
        <p:txBody>
          <a:bodyPr wrap="square">
            <a:spAutoFit/>
          </a:bodyPr>
          <a:lstStyle/>
          <a:p>
            <a:r>
              <a:rPr lang="zh-TW" altLang="en-US" sz="2800" b="1" dirty="0" smtClean="0">
                <a:solidFill>
                  <a:srgbClr val="002060"/>
                </a:solidFill>
                <a:latin typeface="微軟正黑體" panose="020B0604030504040204" pitchFamily="34" charset="-120"/>
                <a:ea typeface="微軟正黑體" panose="020B0604030504040204" pitchFamily="34" charset="-120"/>
              </a:rPr>
              <a:t>  </a:t>
            </a:r>
            <a:r>
              <a:rPr lang="zh-TW" altLang="zh-TW" sz="2400" b="1" dirty="0" smtClean="0">
                <a:solidFill>
                  <a:srgbClr val="002060"/>
                </a:solidFill>
                <a:latin typeface="微軟正黑體" panose="020B0604030504040204" pitchFamily="34" charset="-120"/>
                <a:ea typeface="微軟正黑體" panose="020B0604030504040204" pitchFamily="34" charset="-120"/>
              </a:rPr>
              <a:t>聲明事項</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marL="342900" indent="-79375">
              <a:lnSpc>
                <a:spcPct val="150000"/>
              </a:lnSpc>
              <a:buFont typeface="Wingdings" panose="05000000000000000000" pitchFamily="2" charset="2"/>
              <a:buChar char="u"/>
            </a:pPr>
            <a:r>
              <a:rPr lang="zh-TW" altLang="en-US" sz="2400" b="1" dirty="0" smtClean="0">
                <a:solidFill>
                  <a:srgbClr val="002060"/>
                </a:solidFill>
                <a:latin typeface="+mn-ea"/>
              </a:rPr>
              <a:t>　</a:t>
            </a:r>
            <a:r>
              <a:rPr lang="zh-TW" altLang="en-US" sz="2400" b="1" dirty="0" smtClean="0">
                <a:solidFill>
                  <a:srgbClr val="002060"/>
                </a:solidFill>
                <a:latin typeface="微軟正黑體" panose="020B0604030504040204" pitchFamily="34" charset="-120"/>
                <a:ea typeface="微軟正黑體" panose="020B0604030504040204" pitchFamily="34" charset="-120"/>
              </a:rPr>
              <a:t>本案</a:t>
            </a:r>
            <a:r>
              <a:rPr lang="zh-TW" altLang="en-US" sz="2400" b="1" dirty="0">
                <a:solidFill>
                  <a:srgbClr val="002060"/>
                </a:solidFill>
                <a:latin typeface="微軟正黑體" panose="020B0604030504040204" pitchFamily="34" charset="-120"/>
                <a:ea typeface="微軟正黑體" panose="020B0604030504040204" pitchFamily="34" charset="-120"/>
              </a:rPr>
              <a:t>所屬研究</a:t>
            </a:r>
            <a:r>
              <a:rPr lang="zh-TW" altLang="en-US" sz="2400" b="1" dirty="0" smtClean="0">
                <a:solidFill>
                  <a:srgbClr val="002060"/>
                </a:solidFill>
                <a:latin typeface="微軟正黑體" panose="020B0604030504040204" pitchFamily="34" charset="-120"/>
                <a:ea typeface="微軟正黑體" panose="020B0604030504040204" pitchFamily="34" charset="-120"/>
              </a:rPr>
              <a:t>計畫：</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marL="342900" indent="-79375">
              <a:lnSpc>
                <a:spcPct val="150000"/>
              </a:lnSpc>
              <a:buFont typeface="Wingdings" panose="05000000000000000000" pitchFamily="2" charset="2"/>
              <a:buChar char="u"/>
            </a:pPr>
            <a:r>
              <a:rPr lang="zh-TW" altLang="en-US" sz="2400" b="1" dirty="0" smtClean="0">
                <a:solidFill>
                  <a:srgbClr val="002060"/>
                </a:solidFill>
                <a:latin typeface="+mn-ea"/>
              </a:rPr>
              <a:t>　</a:t>
            </a:r>
            <a:r>
              <a:rPr lang="zh-TW" altLang="en-US" sz="2400" b="1" dirty="0" smtClean="0">
                <a:solidFill>
                  <a:srgbClr val="002060"/>
                </a:solidFill>
                <a:latin typeface="微軟正黑體" panose="020B0604030504040204" pitchFamily="34" charset="-120"/>
                <a:ea typeface="微軟正黑體" panose="020B0604030504040204" pitchFamily="34" charset="-120"/>
              </a:rPr>
              <a:t>主張</a:t>
            </a:r>
            <a:r>
              <a:rPr lang="zh-TW" altLang="en-US" sz="2400" b="1" dirty="0">
                <a:solidFill>
                  <a:srgbClr val="002060"/>
                </a:solidFill>
                <a:latin typeface="微軟正黑體" panose="020B0604030504040204" pitchFamily="34" charset="-120"/>
                <a:ea typeface="微軟正黑體" panose="020B0604030504040204" pitchFamily="34" charset="-120"/>
              </a:rPr>
              <a:t>優惠期</a:t>
            </a:r>
            <a:r>
              <a:rPr lang="zh-TW" altLang="en-US" sz="2400" b="1" dirty="0" smtClean="0">
                <a:solidFill>
                  <a:srgbClr val="002060"/>
                </a:solidFill>
                <a:latin typeface="微軟正黑體" panose="020B0604030504040204" pitchFamily="34" charset="-120"/>
                <a:ea typeface="微軟正黑體" panose="020B0604030504040204" pitchFamily="34" charset="-120"/>
              </a:rPr>
              <a:t>：</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marL="263525">
              <a:lnSpc>
                <a:spcPct val="150000"/>
              </a:lnSpc>
            </a:pPr>
            <a:r>
              <a:rPr lang="zh-TW" altLang="en-US" sz="2400" dirty="0" smtClean="0">
                <a:solidFill>
                  <a:srgbClr val="002060"/>
                </a:solidFill>
                <a:latin typeface="微軟正黑體" panose="020B0604030504040204" pitchFamily="34" charset="-120"/>
                <a:ea typeface="微軟正黑體" panose="020B0604030504040204" pitchFamily="34" charset="-120"/>
              </a:rPr>
              <a:t>      □ 因</a:t>
            </a:r>
            <a:r>
              <a:rPr lang="zh-TW" altLang="en-US" sz="2400" dirty="0">
                <a:solidFill>
                  <a:srgbClr val="002060"/>
                </a:solidFill>
                <a:latin typeface="微軟正黑體" panose="020B0604030504040204" pitchFamily="34" charset="-120"/>
                <a:ea typeface="微軟正黑體" panose="020B0604030504040204" pitchFamily="34" charset="-120"/>
              </a:rPr>
              <a:t>實驗而公開者；事實發生日期為  年  月  日</a:t>
            </a:r>
            <a:r>
              <a:rPr lang="zh-TW" altLang="en-US" sz="2400" dirty="0" smtClean="0">
                <a:solidFill>
                  <a:srgbClr val="002060"/>
                </a:solidFill>
                <a:latin typeface="微軟正黑體" panose="020B0604030504040204" pitchFamily="34" charset="-120"/>
                <a:ea typeface="微軟正黑體" panose="020B0604030504040204" pitchFamily="34" charset="-120"/>
              </a:rPr>
              <a:t>。</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dirty="0">
                <a:solidFill>
                  <a:srgbClr val="002060"/>
                </a:solidFill>
                <a:latin typeface="微軟正黑體" panose="020B0604030504040204" pitchFamily="34" charset="-120"/>
                <a:ea typeface="微軟正黑體" panose="020B0604030504040204" pitchFamily="34" charset="-120"/>
              </a:rPr>
              <a:t> </a:t>
            </a:r>
            <a:r>
              <a:rPr lang="zh-TW" altLang="en-US" sz="2400" dirty="0" smtClean="0">
                <a:solidFill>
                  <a:srgbClr val="002060"/>
                </a:solidFill>
                <a:latin typeface="微軟正黑體" panose="020B0604030504040204" pitchFamily="34" charset="-120"/>
                <a:ea typeface="微軟正黑體" panose="020B0604030504040204" pitchFamily="34" charset="-120"/>
              </a:rPr>
              <a:t>     　□ 因</a:t>
            </a:r>
            <a:r>
              <a:rPr lang="zh-TW" altLang="en-US" sz="2400" dirty="0">
                <a:solidFill>
                  <a:srgbClr val="002060"/>
                </a:solidFill>
                <a:latin typeface="微軟正黑體" panose="020B0604030504040204" pitchFamily="34" charset="-120"/>
                <a:ea typeface="微軟正黑體" panose="020B0604030504040204" pitchFamily="34" charset="-120"/>
              </a:rPr>
              <a:t>於刊物發表者；事實發生日期為  年  月  日</a:t>
            </a:r>
            <a:r>
              <a:rPr lang="zh-TW" altLang="en-US" sz="2400" dirty="0" smtClean="0">
                <a:solidFill>
                  <a:srgbClr val="002060"/>
                </a:solidFill>
                <a:latin typeface="微軟正黑體" panose="020B0604030504040204" pitchFamily="34" charset="-120"/>
                <a:ea typeface="微軟正黑體" panose="020B0604030504040204" pitchFamily="34" charset="-120"/>
              </a:rPr>
              <a:t>。</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dirty="0" smtClean="0">
                <a:solidFill>
                  <a:srgbClr val="002060"/>
                </a:solidFill>
                <a:latin typeface="微軟正黑體" panose="020B0604030504040204" pitchFamily="34" charset="-120"/>
                <a:ea typeface="微軟正黑體" panose="020B0604030504040204" pitchFamily="34" charset="-120"/>
              </a:rPr>
              <a:t>     　 □ 因</a:t>
            </a:r>
            <a:r>
              <a:rPr lang="zh-TW" altLang="en-US" sz="2400" dirty="0">
                <a:solidFill>
                  <a:srgbClr val="002060"/>
                </a:solidFill>
                <a:latin typeface="微軟正黑體" panose="020B0604030504040204" pitchFamily="34" charset="-120"/>
                <a:ea typeface="微軟正黑體" panose="020B0604030504040204" pitchFamily="34" charset="-120"/>
              </a:rPr>
              <a:t>陳列於政府主辦或認可之展覽會者</a:t>
            </a:r>
            <a:r>
              <a:rPr lang="zh-TW" altLang="en-US" sz="2400" dirty="0" smtClean="0">
                <a:solidFill>
                  <a:srgbClr val="002060"/>
                </a:solidFill>
                <a:latin typeface="微軟正黑體" panose="020B0604030504040204" pitchFamily="34" charset="-120"/>
                <a:ea typeface="微軟正黑體" panose="020B0604030504040204" pitchFamily="34" charset="-120"/>
              </a:rPr>
              <a:t>；</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tabLst>
                <a:tab pos="1073150" algn="l"/>
              </a:tabLst>
            </a:pPr>
            <a:r>
              <a:rPr lang="zh-TW" altLang="en-US" sz="2400" dirty="0">
                <a:solidFill>
                  <a:srgbClr val="002060"/>
                </a:solidFill>
                <a:latin typeface="微軟正黑體" panose="020B0604030504040204" pitchFamily="34" charset="-120"/>
                <a:ea typeface="微軟正黑體" panose="020B0604030504040204" pitchFamily="34" charset="-120"/>
              </a:rPr>
              <a:t>　</a:t>
            </a:r>
            <a:r>
              <a:rPr lang="zh-TW" altLang="en-US" sz="2400" dirty="0" smtClean="0">
                <a:solidFill>
                  <a:srgbClr val="002060"/>
                </a:solidFill>
                <a:latin typeface="微軟正黑體" panose="020B0604030504040204" pitchFamily="34" charset="-120"/>
                <a:ea typeface="微軟正黑體" panose="020B0604030504040204" pitchFamily="34" charset="-120"/>
              </a:rPr>
              <a:t>　　　事實</a:t>
            </a:r>
            <a:r>
              <a:rPr lang="zh-TW" altLang="en-US" sz="2400" dirty="0">
                <a:solidFill>
                  <a:srgbClr val="002060"/>
                </a:solidFill>
                <a:latin typeface="微軟正黑體" panose="020B0604030504040204" pitchFamily="34" charset="-120"/>
                <a:ea typeface="微軟正黑體" panose="020B0604030504040204" pitchFamily="34" charset="-120"/>
              </a:rPr>
              <a:t>發生日期為  年    月    日。   </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marL="342900" indent="-79375">
              <a:lnSpc>
                <a:spcPct val="150000"/>
              </a:lnSpc>
              <a:buFont typeface="Wingdings" panose="05000000000000000000" pitchFamily="2" charset="2"/>
              <a:buChar char="u"/>
              <a:tabLst>
                <a:tab pos="893763" algn="l"/>
                <a:tab pos="1073150" algn="l"/>
              </a:tabLst>
            </a:pPr>
            <a:r>
              <a:rPr lang="zh-TW" altLang="en-US" sz="2400" b="1" dirty="0" smtClean="0">
                <a:solidFill>
                  <a:srgbClr val="002060"/>
                </a:solidFill>
                <a:latin typeface="+mn-ea"/>
              </a:rPr>
              <a:t>　</a:t>
            </a:r>
            <a:r>
              <a:rPr lang="zh-TW" altLang="en-US" sz="2400" b="1" dirty="0">
                <a:solidFill>
                  <a:srgbClr val="002060"/>
                </a:solidFill>
                <a:latin typeface="微軟正黑體" panose="020B0604030504040204" pitchFamily="34" charset="-120"/>
                <a:ea typeface="微軟正黑體" panose="020B0604030504040204" pitchFamily="34" charset="-120"/>
              </a:rPr>
              <a:t>主張優先權：</a:t>
            </a:r>
            <a:endParaRPr lang="en-US" altLang="zh-TW" sz="2400" b="1" dirty="0">
              <a:solidFill>
                <a:srgbClr val="002060"/>
              </a:solidFill>
              <a:latin typeface="+mn-ea"/>
            </a:endParaRPr>
          </a:p>
          <a:p>
            <a:pPr marL="342900" indent="-79375">
              <a:lnSpc>
                <a:spcPct val="150000"/>
              </a:lnSpc>
              <a:buFont typeface="Wingdings" panose="05000000000000000000" pitchFamily="2" charset="2"/>
              <a:buChar char="u"/>
            </a:pPr>
            <a:r>
              <a:rPr lang="zh-TW" altLang="en-US" sz="2400" b="1" dirty="0" smtClean="0">
                <a:solidFill>
                  <a:srgbClr val="002060"/>
                </a:solidFill>
                <a:latin typeface="+mn-ea"/>
              </a:rPr>
              <a:t>　</a:t>
            </a:r>
            <a:r>
              <a:rPr lang="zh-TW" altLang="en-US" sz="2400" b="1" dirty="0" smtClean="0">
                <a:solidFill>
                  <a:srgbClr val="002060"/>
                </a:solidFill>
                <a:latin typeface="微軟正黑體" panose="020B0604030504040204" pitchFamily="34" charset="-120"/>
                <a:ea typeface="微軟正黑體" panose="020B0604030504040204" pitchFamily="34" charset="-120"/>
              </a:rPr>
              <a:t>主張</a:t>
            </a:r>
            <a:r>
              <a:rPr lang="zh-TW" altLang="en-US" sz="2400" b="1" dirty="0">
                <a:solidFill>
                  <a:srgbClr val="002060"/>
                </a:solidFill>
                <a:latin typeface="微軟正黑體" panose="020B0604030504040204" pitchFamily="34" charset="-120"/>
                <a:ea typeface="微軟正黑體" panose="020B0604030504040204" pitchFamily="34" charset="-120"/>
              </a:rPr>
              <a:t>利用生物材料：</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marL="342900" indent="-79375">
              <a:lnSpc>
                <a:spcPct val="150000"/>
              </a:lnSpc>
              <a:buFont typeface="Wingdings" panose="05000000000000000000" pitchFamily="2" charset="2"/>
              <a:buChar char="u"/>
            </a:pPr>
            <a:r>
              <a:rPr lang="zh-TW" altLang="en-US" sz="2400" b="1" dirty="0">
                <a:solidFill>
                  <a:srgbClr val="002060"/>
                </a:solidFill>
                <a:latin typeface="微軟正黑體" panose="020B0604030504040204" pitchFamily="34" charset="-120"/>
                <a:ea typeface="微軟正黑體" panose="020B0604030504040204" pitchFamily="34" charset="-120"/>
              </a:rPr>
              <a:t> </a:t>
            </a:r>
            <a:r>
              <a:rPr lang="zh-TW" altLang="en-US" sz="2400" b="1" dirty="0" smtClean="0">
                <a:solidFill>
                  <a:srgbClr val="002060"/>
                </a:solidFill>
                <a:latin typeface="微軟正黑體" panose="020B0604030504040204" pitchFamily="34" charset="-120"/>
                <a:ea typeface="微軟正黑體" panose="020B0604030504040204" pitchFamily="34" charset="-120"/>
              </a:rPr>
              <a:t>   聲明</a:t>
            </a:r>
            <a:r>
              <a:rPr lang="zh-TW" altLang="en-US" sz="2400" b="1" dirty="0">
                <a:solidFill>
                  <a:srgbClr val="002060"/>
                </a:solidFill>
                <a:latin typeface="微軟正黑體" panose="020B0604030504040204" pitchFamily="34" charset="-120"/>
                <a:ea typeface="微軟正黑體" panose="020B0604030504040204" pitchFamily="34" charset="-120"/>
              </a:rPr>
              <a:t>本人就相同創作在申請本發明專利之同日，另申請新型專利。</a:t>
            </a:r>
            <a:endParaRPr lang="zh-TW" altLang="en-US" sz="2400" dirty="0"/>
          </a:p>
          <a:p>
            <a:pPr>
              <a:lnSpc>
                <a:spcPct val="150000"/>
              </a:lnSpc>
            </a:pPr>
            <a:r>
              <a:rPr lang="zh-TW" altLang="en-US" sz="2400" b="1" dirty="0" smtClean="0">
                <a:solidFill>
                  <a:srgbClr val="002060"/>
                </a:solidFill>
                <a:latin typeface="微軟正黑體" panose="020B0604030504040204" pitchFamily="34" charset="-120"/>
                <a:ea typeface="微軟正黑體" panose="020B0604030504040204" pitchFamily="34" charset="-120"/>
              </a:rPr>
              <a:t> </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b="1" dirty="0">
                <a:solidFill>
                  <a:srgbClr val="002060"/>
                </a:solidFill>
                <a:latin typeface="微軟正黑體" panose="020B0604030504040204" pitchFamily="34" charset="-120"/>
                <a:ea typeface="微軟正黑體" panose="020B0604030504040204" pitchFamily="34" charset="-120"/>
              </a:rPr>
              <a:t> </a:t>
            </a:r>
            <a:r>
              <a:rPr lang="zh-TW" altLang="en-US" sz="2400" b="1" dirty="0" smtClean="0">
                <a:solidFill>
                  <a:srgbClr val="002060"/>
                </a:solidFill>
                <a:latin typeface="微軟正黑體" panose="020B0604030504040204" pitchFamily="34" charset="-120"/>
                <a:ea typeface="微軟正黑體" panose="020B0604030504040204" pitchFamily="34" charset="-120"/>
              </a:rPr>
              <a:t>  </a:t>
            </a:r>
            <a:endParaRPr lang="zh-TW" altLang="en-US" sz="24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49412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群組 1"/>
          <p:cNvGrpSpPr/>
          <p:nvPr/>
        </p:nvGrpSpPr>
        <p:grpSpPr>
          <a:xfrm>
            <a:off x="431800" y="323453"/>
            <a:ext cx="3600400" cy="586217"/>
            <a:chOff x="431800" y="323453"/>
            <a:chExt cx="3600400" cy="586217"/>
          </a:xfrm>
        </p:grpSpPr>
        <p:sp>
          <p:nvSpPr>
            <p:cNvPr id="3" name="圓角矩形 2"/>
            <p:cNvSpPr/>
            <p:nvPr/>
          </p:nvSpPr>
          <p:spPr>
            <a:xfrm>
              <a:off x="431800" y="323453"/>
              <a:ext cx="3024336" cy="576064"/>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sz="2800" b="1">
                <a:solidFill>
                  <a:srgbClr val="002060"/>
                </a:solidFill>
                <a:latin typeface="微軟正黑體" panose="020B0604030504040204" pitchFamily="34" charset="-120"/>
                <a:ea typeface="微軟正黑體" panose="020B0604030504040204" pitchFamily="34" charset="-120"/>
              </a:endParaRPr>
            </a:p>
          </p:txBody>
        </p:sp>
        <p:sp>
          <p:nvSpPr>
            <p:cNvPr id="5" name="標題 4"/>
            <p:cNvSpPr txBox="1">
              <a:spLocks/>
            </p:cNvSpPr>
            <p:nvPr/>
          </p:nvSpPr>
          <p:spPr>
            <a:xfrm>
              <a:off x="791840" y="323453"/>
              <a:ext cx="3240360" cy="586217"/>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smtClean="0">
                  <a:solidFill>
                    <a:srgbClr val="002060"/>
                  </a:solidFill>
                  <a:latin typeface="微軟正黑體" panose="020B0604030504040204" pitchFamily="34" charset="-120"/>
                  <a:ea typeface="微軟正黑體" panose="020B0604030504040204" pitchFamily="34" charset="-120"/>
                </a:rPr>
                <a:t>技術簡介</a:t>
              </a:r>
              <a:r>
                <a:rPr lang="zh-TW" altLang="en-US" sz="1400" b="1" dirty="0" smtClean="0">
                  <a:solidFill>
                    <a:srgbClr val="002060"/>
                  </a:solidFill>
                  <a:latin typeface="微軟正黑體" panose="020B0604030504040204" pitchFamily="34" charset="-120"/>
                  <a:ea typeface="微軟正黑體" panose="020B0604030504040204" pitchFamily="34" charset="-120"/>
                </a:rPr>
                <a:t>（限</a:t>
              </a:r>
              <a:r>
                <a:rPr lang="en-US" altLang="zh-TW" sz="1400" b="1" dirty="0" smtClean="0">
                  <a:solidFill>
                    <a:srgbClr val="002060"/>
                  </a:solidFill>
                  <a:latin typeface="微軟正黑體" panose="020B0604030504040204" pitchFamily="34" charset="-120"/>
                  <a:ea typeface="微軟正黑體" panose="020B0604030504040204" pitchFamily="34" charset="-120"/>
                </a:rPr>
                <a:t>1</a:t>
              </a:r>
              <a:r>
                <a:rPr lang="zh-TW" altLang="en-US" sz="1400" b="1" dirty="0" smtClean="0">
                  <a:solidFill>
                    <a:srgbClr val="002060"/>
                  </a:solidFill>
                  <a:latin typeface="微軟正黑體" panose="020B0604030504040204" pitchFamily="34" charset="-120"/>
                  <a:ea typeface="微軟正黑體" panose="020B0604030504040204" pitchFamily="34" charset="-120"/>
                </a:rPr>
                <a:t>張）</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1763188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txBox="1">
            <a:spLocks/>
          </p:cNvSpPr>
          <p:nvPr/>
        </p:nvSpPr>
        <p:spPr>
          <a:xfrm>
            <a:off x="359792" y="3114607"/>
            <a:ext cx="9788712" cy="576064"/>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algn="l"/>
            <a:r>
              <a:rPr lang="zh-TW" altLang="zh-TW" sz="2400" b="1" dirty="0" smtClean="0">
                <a:solidFill>
                  <a:srgbClr val="002060"/>
                </a:solidFill>
              </a:rPr>
              <a:t>【</a:t>
            </a:r>
            <a:r>
              <a:rPr lang="zh-TW" altLang="en-US" sz="2400" b="1" dirty="0">
                <a:solidFill>
                  <a:srgbClr val="002060"/>
                </a:solidFill>
                <a:latin typeface="微軟正黑體" panose="020B0604030504040204" pitchFamily="34" charset="-120"/>
                <a:ea typeface="微軟正黑體" panose="020B0604030504040204" pitchFamily="34" charset="-120"/>
              </a:rPr>
              <a:t>新穎</a:t>
            </a:r>
            <a:r>
              <a:rPr lang="zh-TW" altLang="en-US" sz="2400" b="1" dirty="0" smtClean="0">
                <a:solidFill>
                  <a:srgbClr val="002060"/>
                </a:solidFill>
                <a:latin typeface="微軟正黑體" panose="020B0604030504040204" pitchFamily="34" charset="-120"/>
                <a:ea typeface="微軟正黑體" panose="020B0604030504040204" pitchFamily="34" charset="-120"/>
              </a:rPr>
              <a:t>性</a:t>
            </a:r>
            <a:r>
              <a:rPr lang="zh-TW" altLang="zh-TW" sz="2400" b="1" dirty="0" smtClean="0">
                <a:solidFill>
                  <a:srgbClr val="002060"/>
                </a:solidFill>
              </a:rPr>
              <a:t>】</a:t>
            </a:r>
            <a:endParaRPr lang="zh-TW" altLang="zh-TW" sz="2400" b="1" dirty="0">
              <a:solidFill>
                <a:srgbClr val="002060"/>
              </a:solidFill>
            </a:endParaRPr>
          </a:p>
          <a:p>
            <a:pPr algn="l"/>
            <a:endParaRPr lang="en-US" altLang="zh-TW" sz="2000" b="1" dirty="0" smtClean="0">
              <a:solidFill>
                <a:srgbClr val="002060"/>
              </a:solidFill>
              <a:latin typeface="微軟正黑體" panose="020B0604030504040204" pitchFamily="34" charset="-120"/>
              <a:ea typeface="微軟正黑體" panose="020B0604030504040204" pitchFamily="34" charset="-120"/>
            </a:endParaRPr>
          </a:p>
        </p:txBody>
      </p:sp>
      <p:sp>
        <p:nvSpPr>
          <p:cNvPr id="6" name="圓角矩形 5"/>
          <p:cNvSpPr/>
          <p:nvPr/>
        </p:nvSpPr>
        <p:spPr>
          <a:xfrm>
            <a:off x="179772" y="328529"/>
            <a:ext cx="9613068" cy="576064"/>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sz="2800" b="1">
              <a:solidFill>
                <a:srgbClr val="002060"/>
              </a:solidFill>
              <a:latin typeface="微軟正黑體" panose="020B0604030504040204" pitchFamily="34" charset="-120"/>
              <a:ea typeface="微軟正黑體" panose="020B0604030504040204" pitchFamily="34" charset="-120"/>
            </a:endParaRPr>
          </a:p>
        </p:txBody>
      </p:sp>
      <p:sp>
        <p:nvSpPr>
          <p:cNvPr id="7" name="標題 4"/>
          <p:cNvSpPr txBox="1">
            <a:spLocks/>
          </p:cNvSpPr>
          <p:nvPr/>
        </p:nvSpPr>
        <p:spPr>
          <a:xfrm>
            <a:off x="359792" y="323453"/>
            <a:ext cx="9361040" cy="586217"/>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indent="87313" algn="l"/>
            <a:r>
              <a:rPr lang="zh-TW" altLang="en-US" sz="2800" b="1" dirty="0" smtClean="0">
                <a:solidFill>
                  <a:srgbClr val="002060"/>
                </a:solidFill>
                <a:latin typeface="微軟正黑體" panose="020B0604030504040204" pitchFamily="34" charset="-120"/>
                <a:ea typeface="微軟正黑體" panose="020B0604030504040204" pitchFamily="34" charset="-120"/>
              </a:rPr>
              <a:t>主張申請專利內容產業</a:t>
            </a:r>
            <a:r>
              <a:rPr lang="zh-TW" altLang="en-US" sz="2800" b="1" dirty="0">
                <a:solidFill>
                  <a:srgbClr val="002060"/>
                </a:solidFill>
                <a:latin typeface="微軟正黑體" panose="020B0604030504040204" pitchFamily="34" charset="-120"/>
                <a:ea typeface="微軟正黑體" panose="020B0604030504040204" pitchFamily="34" charset="-120"/>
              </a:rPr>
              <a:t>利用</a:t>
            </a:r>
            <a:r>
              <a:rPr lang="zh-TW" altLang="en-US" sz="2800" b="1" dirty="0" smtClean="0">
                <a:solidFill>
                  <a:srgbClr val="002060"/>
                </a:solidFill>
                <a:latin typeface="微軟正黑體" panose="020B0604030504040204" pitchFamily="34" charset="-120"/>
                <a:ea typeface="微軟正黑體" panose="020B0604030504040204" pitchFamily="34" charset="-120"/>
              </a:rPr>
              <a:t>性</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r>
              <a:rPr lang="zh-TW" altLang="en-US" sz="2800" b="1" dirty="0" smtClean="0">
                <a:solidFill>
                  <a:srgbClr val="002060"/>
                </a:solidFill>
                <a:latin typeface="微軟正黑體" panose="020B0604030504040204" pitchFamily="34" charset="-120"/>
                <a:ea typeface="微軟正黑體" panose="020B0604030504040204" pitchFamily="34" charset="-120"/>
              </a:rPr>
              <a:t>新穎性</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r>
              <a:rPr lang="zh-TW" altLang="en-US" sz="2800" b="1" dirty="0" smtClean="0">
                <a:solidFill>
                  <a:srgbClr val="002060"/>
                </a:solidFill>
                <a:latin typeface="微軟正黑體" panose="020B0604030504040204" pitchFamily="34" charset="-120"/>
                <a:ea typeface="微軟正黑體" panose="020B0604030504040204" pitchFamily="34" charset="-120"/>
              </a:rPr>
              <a:t>進步性說明</a:t>
            </a:r>
            <a:r>
              <a:rPr lang="zh-TW" altLang="en-US" sz="1400" b="1" dirty="0" smtClean="0">
                <a:solidFill>
                  <a:srgbClr val="002060"/>
                </a:solidFill>
                <a:latin typeface="微軟正黑體" panose="020B0604030504040204" pitchFamily="34" charset="-120"/>
                <a:ea typeface="微軟正黑體" panose="020B0604030504040204" pitchFamily="34" charset="-120"/>
              </a:rPr>
              <a:t>（限</a:t>
            </a:r>
            <a:r>
              <a:rPr lang="en-US" altLang="zh-TW" sz="1400" b="1" dirty="0" smtClean="0">
                <a:solidFill>
                  <a:srgbClr val="002060"/>
                </a:solidFill>
                <a:latin typeface="微軟正黑體" panose="020B0604030504040204" pitchFamily="34" charset="-120"/>
                <a:ea typeface="微軟正黑體" panose="020B0604030504040204" pitchFamily="34" charset="-120"/>
              </a:rPr>
              <a:t>1-2</a:t>
            </a:r>
            <a:r>
              <a:rPr lang="zh-TW" altLang="en-US" sz="1400" b="1" dirty="0" smtClean="0">
                <a:solidFill>
                  <a:srgbClr val="002060"/>
                </a:solidFill>
                <a:latin typeface="微軟正黑體" panose="020B0604030504040204" pitchFamily="34" charset="-120"/>
                <a:ea typeface="微軟正黑體" panose="020B0604030504040204" pitchFamily="34" charset="-120"/>
              </a:rPr>
              <a:t>張）</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8" name="標題 4"/>
          <p:cNvSpPr txBox="1">
            <a:spLocks/>
          </p:cNvSpPr>
          <p:nvPr/>
        </p:nvSpPr>
        <p:spPr>
          <a:xfrm>
            <a:off x="325580" y="4920737"/>
            <a:ext cx="9788712" cy="742536"/>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endParaRPr lang="en-US" altLang="zh-TW" sz="2000" b="1" dirty="0" smtClean="0">
              <a:solidFill>
                <a:srgbClr val="002060"/>
              </a:solidFill>
              <a:latin typeface="微軟正黑體" panose="020B0604030504040204" pitchFamily="34" charset="-120"/>
              <a:ea typeface="微軟正黑體" panose="020B0604030504040204" pitchFamily="34" charset="-120"/>
            </a:endParaRPr>
          </a:p>
          <a:p>
            <a:pPr algn="l"/>
            <a:r>
              <a:rPr lang="zh-TW" altLang="zh-TW" sz="2400" b="1" dirty="0" smtClean="0">
                <a:solidFill>
                  <a:srgbClr val="002060"/>
                </a:solidFill>
              </a:rPr>
              <a:t>【</a:t>
            </a:r>
            <a:r>
              <a:rPr lang="zh-TW" altLang="en-US" sz="2400" b="1" dirty="0">
                <a:solidFill>
                  <a:srgbClr val="002060"/>
                </a:solidFill>
                <a:latin typeface="微軟正黑體" panose="020B0604030504040204" pitchFamily="34" charset="-120"/>
                <a:ea typeface="微軟正黑體" panose="020B0604030504040204" pitchFamily="34" charset="-120"/>
              </a:rPr>
              <a:t>進步性／創作</a:t>
            </a:r>
            <a:r>
              <a:rPr lang="zh-TW" altLang="en-US" sz="2400" b="1" dirty="0" smtClean="0">
                <a:solidFill>
                  <a:srgbClr val="002060"/>
                </a:solidFill>
                <a:latin typeface="微軟正黑體" panose="020B0604030504040204" pitchFamily="34" charset="-120"/>
                <a:ea typeface="微軟正黑體" panose="020B0604030504040204" pitchFamily="34" charset="-120"/>
              </a:rPr>
              <a:t>性</a:t>
            </a:r>
            <a:r>
              <a:rPr lang="zh-TW" altLang="zh-TW" sz="2400" b="1" dirty="0" smtClean="0">
                <a:solidFill>
                  <a:srgbClr val="002060"/>
                </a:solidFill>
              </a:rPr>
              <a:t>】</a:t>
            </a:r>
            <a:endParaRPr lang="zh-TW" altLang="zh-TW" sz="2400" b="1" dirty="0">
              <a:solidFill>
                <a:srgbClr val="002060"/>
              </a:solidFill>
            </a:endParaRPr>
          </a:p>
          <a:p>
            <a:pPr algn="l"/>
            <a:endParaRPr lang="en-US" altLang="zh-TW" sz="2000" b="1" dirty="0" smtClean="0">
              <a:solidFill>
                <a:srgbClr val="002060"/>
              </a:solidFill>
              <a:latin typeface="微軟正黑體" panose="020B0604030504040204" pitchFamily="34" charset="-120"/>
              <a:ea typeface="微軟正黑體" panose="020B0604030504040204" pitchFamily="34" charset="-120"/>
            </a:endParaRPr>
          </a:p>
        </p:txBody>
      </p:sp>
      <p:sp>
        <p:nvSpPr>
          <p:cNvPr id="9" name="標題 4"/>
          <p:cNvSpPr txBox="1">
            <a:spLocks/>
          </p:cNvSpPr>
          <p:nvPr/>
        </p:nvSpPr>
        <p:spPr>
          <a:xfrm>
            <a:off x="325580" y="1081225"/>
            <a:ext cx="9788712" cy="432048"/>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algn="l"/>
            <a:r>
              <a:rPr lang="zh-TW" altLang="zh-TW" sz="2400" b="1" dirty="0" smtClean="0">
                <a:solidFill>
                  <a:srgbClr val="002060"/>
                </a:solidFill>
              </a:rPr>
              <a:t>【</a:t>
            </a:r>
            <a:r>
              <a:rPr lang="zh-TW" altLang="en-US" sz="2400" b="1" dirty="0">
                <a:solidFill>
                  <a:srgbClr val="002060"/>
                </a:solidFill>
                <a:latin typeface="微軟正黑體" panose="020B0604030504040204" pitchFamily="34" charset="-120"/>
                <a:ea typeface="微軟正黑體" panose="020B0604030504040204" pitchFamily="34" charset="-120"/>
              </a:rPr>
              <a:t>產業利用</a:t>
            </a:r>
            <a:r>
              <a:rPr lang="zh-TW" altLang="en-US" sz="2400" b="1" dirty="0" smtClean="0">
                <a:solidFill>
                  <a:srgbClr val="002060"/>
                </a:solidFill>
                <a:latin typeface="微軟正黑體" panose="020B0604030504040204" pitchFamily="34" charset="-120"/>
                <a:ea typeface="微軟正黑體" panose="020B0604030504040204" pitchFamily="34" charset="-120"/>
              </a:rPr>
              <a:t>性</a:t>
            </a:r>
            <a:r>
              <a:rPr lang="en-US" altLang="zh-TW" sz="2400" b="1" dirty="0" smtClean="0">
                <a:solidFill>
                  <a:srgbClr val="002060"/>
                </a:solidFill>
                <a:latin typeface="微軟正黑體" panose="020B0604030504040204" pitchFamily="34" charset="-120"/>
                <a:ea typeface="微軟正黑體" panose="020B0604030504040204" pitchFamily="34" charset="-120"/>
              </a:rPr>
              <a:t>(</a:t>
            </a:r>
            <a:r>
              <a:rPr lang="zh-TW" altLang="en-US" sz="2400" b="1" dirty="0" smtClean="0">
                <a:solidFill>
                  <a:srgbClr val="002060"/>
                </a:solidFill>
                <a:latin typeface="微軟正黑體" panose="020B0604030504040204" pitchFamily="34" charset="-120"/>
                <a:ea typeface="微軟正黑體" panose="020B0604030504040204" pitchFamily="34" charset="-120"/>
              </a:rPr>
              <a:t>市場性</a:t>
            </a:r>
            <a:r>
              <a:rPr lang="en-US" altLang="zh-TW" sz="2400" b="1" dirty="0" smtClean="0">
                <a:solidFill>
                  <a:srgbClr val="002060"/>
                </a:solidFill>
                <a:latin typeface="微軟正黑體" panose="020B0604030504040204" pitchFamily="34" charset="-120"/>
                <a:ea typeface="微軟正黑體" panose="020B0604030504040204" pitchFamily="34" charset="-120"/>
              </a:rPr>
              <a:t>)</a:t>
            </a:r>
            <a:r>
              <a:rPr lang="zh-TW" altLang="zh-TW" sz="2400" b="1" dirty="0" smtClean="0">
                <a:solidFill>
                  <a:srgbClr val="002060"/>
                </a:solidFill>
              </a:rPr>
              <a:t>】</a:t>
            </a:r>
            <a:endParaRPr lang="zh-TW" altLang="zh-TW" sz="2400" b="1" dirty="0">
              <a:solidFill>
                <a:srgbClr val="002060"/>
              </a:solidFill>
            </a:endParaRPr>
          </a:p>
        </p:txBody>
      </p:sp>
    </p:spTree>
    <p:extLst>
      <p:ext uri="{BB962C8B-B14F-4D97-AF65-F5344CB8AC3E}">
        <p14:creationId xmlns:p14="http://schemas.microsoft.com/office/powerpoint/2010/main" val="35286632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圓角矩形 3"/>
          <p:cNvSpPr/>
          <p:nvPr/>
        </p:nvSpPr>
        <p:spPr>
          <a:xfrm>
            <a:off x="359792" y="395461"/>
            <a:ext cx="4752528" cy="576064"/>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sz="2800" b="1">
              <a:solidFill>
                <a:srgbClr val="002060"/>
              </a:solidFill>
              <a:latin typeface="微軟正黑體" panose="020B0604030504040204" pitchFamily="34" charset="-120"/>
              <a:ea typeface="微軟正黑體" panose="020B0604030504040204" pitchFamily="34" charset="-120"/>
            </a:endParaRPr>
          </a:p>
        </p:txBody>
      </p:sp>
      <p:sp>
        <p:nvSpPr>
          <p:cNvPr id="5" name="標題 4"/>
          <p:cNvSpPr txBox="1">
            <a:spLocks/>
          </p:cNvSpPr>
          <p:nvPr/>
        </p:nvSpPr>
        <p:spPr>
          <a:xfrm>
            <a:off x="503808" y="650204"/>
            <a:ext cx="8489719" cy="504056"/>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smtClean="0">
                <a:solidFill>
                  <a:srgbClr val="002060"/>
                </a:solidFill>
                <a:latin typeface="微軟正黑體" panose="020B0604030504040204" pitchFamily="34" charset="-120"/>
                <a:ea typeface="微軟正黑體" panose="020B0604030504040204" pitchFamily="34" charset="-120"/>
              </a:rPr>
              <a:t>專利</a:t>
            </a:r>
            <a:r>
              <a:rPr lang="zh-TW" altLang="en-US" sz="2800" b="1" dirty="0">
                <a:solidFill>
                  <a:srgbClr val="002060"/>
                </a:solidFill>
                <a:latin typeface="微軟正黑體" panose="020B0604030504040204" pitchFamily="34" charset="-120"/>
                <a:ea typeface="微軟正黑體" panose="020B0604030504040204" pitchFamily="34" charset="-120"/>
              </a:rPr>
              <a:t>內容重要</a:t>
            </a:r>
            <a:r>
              <a:rPr lang="zh-TW" altLang="en-US" sz="2800" b="1" dirty="0" smtClean="0">
                <a:solidFill>
                  <a:srgbClr val="002060"/>
                </a:solidFill>
                <a:latin typeface="微軟正黑體" panose="020B0604030504040204" pitchFamily="34" charset="-120"/>
                <a:ea typeface="微軟正黑體" panose="020B0604030504040204" pitchFamily="34" charset="-120"/>
              </a:rPr>
              <a:t>圖示</a:t>
            </a:r>
            <a:r>
              <a:rPr lang="zh-TW" altLang="en-US" sz="2800" b="1" dirty="0">
                <a:solidFill>
                  <a:srgbClr val="002060"/>
                </a:solidFill>
                <a:latin typeface="微軟正黑體" panose="020B0604030504040204" pitchFamily="34" charset="-120"/>
                <a:ea typeface="微軟正黑體" panose="020B0604030504040204" pitchFamily="34" charset="-120"/>
              </a:rPr>
              <a:t>說明</a:t>
            </a:r>
            <a:r>
              <a:rPr lang="zh-TW" altLang="en-US" sz="1400" b="1" dirty="0">
                <a:solidFill>
                  <a:srgbClr val="002060"/>
                </a:solidFill>
                <a:latin typeface="微軟正黑體" panose="020B0604030504040204" pitchFamily="34" charset="-120"/>
                <a:ea typeface="微軟正黑體" panose="020B0604030504040204" pitchFamily="34" charset="-120"/>
              </a:rPr>
              <a:t>（限</a:t>
            </a:r>
            <a:r>
              <a:rPr lang="en-US" altLang="zh-TW" sz="1400" b="1" dirty="0">
                <a:solidFill>
                  <a:srgbClr val="002060"/>
                </a:solidFill>
                <a:latin typeface="微軟正黑體" panose="020B0604030504040204" pitchFamily="34" charset="-120"/>
                <a:ea typeface="微軟正黑體" panose="020B0604030504040204" pitchFamily="34" charset="-120"/>
              </a:rPr>
              <a:t>1</a:t>
            </a:r>
            <a:r>
              <a:rPr lang="zh-TW" altLang="en-US" sz="1400" b="1" dirty="0">
                <a:solidFill>
                  <a:srgbClr val="002060"/>
                </a:solidFill>
                <a:latin typeface="微軟正黑體" panose="020B0604030504040204" pitchFamily="34" charset="-120"/>
                <a:ea typeface="微軟正黑體" panose="020B0604030504040204" pitchFamily="34" charset="-120"/>
              </a:rPr>
              <a:t>張）</a:t>
            </a:r>
          </a:p>
          <a:p>
            <a:pPr algn="l"/>
            <a:endParaRPr lang="zh-TW" altLang="en-US" sz="28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37083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p:nvPr/>
        </p:nvGrpSpPr>
        <p:grpSpPr>
          <a:xfrm>
            <a:off x="226594" y="4508013"/>
            <a:ext cx="10425966" cy="974822"/>
            <a:chOff x="226594" y="4508013"/>
            <a:chExt cx="10425966" cy="974822"/>
          </a:xfrm>
        </p:grpSpPr>
        <p:pic>
          <p:nvPicPr>
            <p:cNvPr id="9" name="圖片 8"/>
            <p:cNvPicPr>
              <a:picLocks noChangeAspect="1"/>
            </p:cNvPicPr>
            <p:nvPr/>
          </p:nvPicPr>
          <p:blipFill>
            <a:blip r:embed="rId2"/>
            <a:stretch>
              <a:fillRect/>
            </a:stretch>
          </p:blipFill>
          <p:spPr>
            <a:xfrm>
              <a:off x="226594" y="4508013"/>
              <a:ext cx="842459" cy="883891"/>
            </a:xfrm>
            <a:prstGeom prst="rect">
              <a:avLst/>
            </a:prstGeom>
          </p:spPr>
        </p:pic>
        <p:sp>
          <p:nvSpPr>
            <p:cNvPr id="6" name="標題 4"/>
            <p:cNvSpPr txBox="1">
              <a:spLocks/>
            </p:cNvSpPr>
            <p:nvPr/>
          </p:nvSpPr>
          <p:spPr>
            <a:xfrm>
              <a:off x="863848" y="4690747"/>
              <a:ext cx="9788712" cy="792088"/>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algn="l"/>
              <a:r>
                <a:rPr lang="zh-TW" altLang="zh-TW" sz="2400" b="1" dirty="0" smtClean="0">
                  <a:solidFill>
                    <a:srgbClr val="002060"/>
                  </a:solidFill>
                </a:rPr>
                <a:t>【</a:t>
              </a:r>
              <a:r>
                <a:rPr lang="zh-TW" altLang="en-US" sz="2400" b="1" dirty="0" smtClean="0">
                  <a:solidFill>
                    <a:srgbClr val="002060"/>
                  </a:solidFill>
                  <a:latin typeface="微軟正黑體" panose="020B0604030504040204" pitchFamily="34" charset="-120"/>
                  <a:ea typeface="微軟正黑體" panose="020B0604030504040204" pitchFamily="34" charset="-120"/>
                </a:rPr>
                <a:t>預計市場授權價格</a:t>
              </a:r>
              <a:r>
                <a:rPr lang="zh-TW" altLang="zh-TW" sz="2400" b="1" dirty="0" smtClean="0">
                  <a:solidFill>
                    <a:srgbClr val="002060"/>
                  </a:solidFill>
                </a:rPr>
                <a:t>】</a:t>
              </a:r>
              <a:r>
                <a:rPr lang="zh-TW" altLang="en-US" sz="2400" b="1" dirty="0" smtClean="0">
                  <a:solidFill>
                    <a:srgbClr val="002060"/>
                  </a:solidFill>
                </a:rPr>
                <a:t>預計授權金： </a:t>
              </a:r>
              <a:r>
                <a:rPr lang="zh-TW" altLang="en-US" sz="2400" b="1" u="sng" dirty="0" smtClean="0">
                  <a:solidFill>
                    <a:srgbClr val="002060"/>
                  </a:solidFill>
                </a:rPr>
                <a:t>                     萬元               </a:t>
              </a:r>
              <a:r>
                <a:rPr lang="zh-TW" altLang="en-US" sz="2400" b="1" dirty="0" smtClean="0">
                  <a:solidFill>
                    <a:srgbClr val="002060"/>
                  </a:solidFill>
                </a:rPr>
                <a:t> </a:t>
              </a:r>
              <a:endParaRPr lang="en-US" altLang="zh-TW" sz="1400" b="1" dirty="0" smtClean="0">
                <a:solidFill>
                  <a:srgbClr val="002060"/>
                </a:solidFill>
              </a:endParaRPr>
            </a:p>
            <a:p>
              <a:pPr algn="l">
                <a:spcBef>
                  <a:spcPts val="1000"/>
                </a:spcBef>
              </a:pPr>
              <a:r>
                <a:rPr lang="zh-TW" altLang="en-US" sz="1600" b="1" dirty="0" smtClean="0">
                  <a:solidFill>
                    <a:schemeClr val="tx1">
                      <a:lumMod val="85000"/>
                      <a:lumOff val="15000"/>
                    </a:schemeClr>
                  </a:solidFill>
                </a:rPr>
                <a:t>    </a:t>
              </a:r>
              <a:r>
                <a:rPr lang="zh-TW" altLang="en-US" sz="1600" b="1" dirty="0" smtClean="0">
                  <a:solidFill>
                    <a:schemeClr val="tx1">
                      <a:lumMod val="65000"/>
                      <a:lumOff val="35000"/>
                    </a:schemeClr>
                  </a:solidFill>
                </a:rPr>
                <a:t>請簡易說明估算方式</a:t>
              </a:r>
              <a:endParaRPr lang="zh-TW" altLang="zh-TW" sz="1600" b="1" dirty="0">
                <a:solidFill>
                  <a:schemeClr val="tx1">
                    <a:lumMod val="65000"/>
                    <a:lumOff val="35000"/>
                  </a:schemeClr>
                </a:solidFill>
              </a:endParaRPr>
            </a:p>
            <a:p>
              <a:pPr algn="l"/>
              <a:endParaRPr lang="en-US" altLang="zh-TW" sz="2000" b="1" dirty="0" smtClean="0">
                <a:solidFill>
                  <a:srgbClr val="002060"/>
                </a:solidFill>
                <a:latin typeface="微軟正黑體" panose="020B0604030504040204" pitchFamily="34" charset="-120"/>
                <a:ea typeface="微軟正黑體" panose="020B0604030504040204" pitchFamily="34" charset="-120"/>
              </a:endParaRPr>
            </a:p>
          </p:txBody>
        </p:sp>
      </p:grpSp>
      <p:grpSp>
        <p:nvGrpSpPr>
          <p:cNvPr id="13" name="群組 12"/>
          <p:cNvGrpSpPr/>
          <p:nvPr/>
        </p:nvGrpSpPr>
        <p:grpSpPr>
          <a:xfrm>
            <a:off x="223412" y="153493"/>
            <a:ext cx="9533749" cy="989401"/>
            <a:chOff x="223412" y="153493"/>
            <a:chExt cx="9533749" cy="989401"/>
          </a:xfrm>
        </p:grpSpPr>
        <p:sp>
          <p:nvSpPr>
            <p:cNvPr id="4" name="圓角矩形 3"/>
            <p:cNvSpPr/>
            <p:nvPr/>
          </p:nvSpPr>
          <p:spPr>
            <a:xfrm>
              <a:off x="287784" y="372325"/>
              <a:ext cx="4610700" cy="576064"/>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sz="2800" b="1">
                <a:solidFill>
                  <a:srgbClr val="002060"/>
                </a:solidFill>
                <a:latin typeface="微軟正黑體" panose="020B0604030504040204" pitchFamily="34" charset="-120"/>
                <a:ea typeface="微軟正黑體" panose="020B0604030504040204" pitchFamily="34" charset="-120"/>
              </a:endParaRPr>
            </a:p>
          </p:txBody>
        </p:sp>
        <p:sp>
          <p:nvSpPr>
            <p:cNvPr id="5" name="標題 4"/>
            <p:cNvSpPr txBox="1">
              <a:spLocks/>
            </p:cNvSpPr>
            <p:nvPr/>
          </p:nvSpPr>
          <p:spPr>
            <a:xfrm>
              <a:off x="1267442" y="672127"/>
              <a:ext cx="8489719" cy="470767"/>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smtClean="0">
                  <a:solidFill>
                    <a:srgbClr val="002060"/>
                  </a:solidFill>
                  <a:latin typeface="微軟正黑體" panose="020B0604030504040204" pitchFamily="34" charset="-120"/>
                  <a:ea typeface="微軟正黑體" panose="020B0604030504040204" pitchFamily="34" charset="-120"/>
                </a:rPr>
                <a:t>目標運用產業及業者</a:t>
              </a:r>
              <a:endParaRPr lang="zh-TW" altLang="en-US" sz="1400" b="1" dirty="0">
                <a:solidFill>
                  <a:srgbClr val="002060"/>
                </a:solidFill>
                <a:latin typeface="微軟正黑體" panose="020B0604030504040204" pitchFamily="34" charset="-120"/>
                <a:ea typeface="微軟正黑體" panose="020B0604030504040204" pitchFamily="34" charset="-120"/>
              </a:endParaRPr>
            </a:p>
            <a:p>
              <a:pPr algn="l"/>
              <a:endParaRPr lang="zh-TW" altLang="en-US" sz="2800" b="1" dirty="0">
                <a:solidFill>
                  <a:srgbClr val="002060"/>
                </a:solidFill>
                <a:latin typeface="微軟正黑體" panose="020B0604030504040204" pitchFamily="34" charset="-120"/>
                <a:ea typeface="微軟正黑體" panose="020B0604030504040204" pitchFamily="34" charset="-120"/>
              </a:endParaRPr>
            </a:p>
          </p:txBody>
        </p:sp>
        <p:pic>
          <p:nvPicPr>
            <p:cNvPr id="11" name="圖片 10"/>
            <p:cNvPicPr>
              <a:picLocks noChangeAspect="1"/>
            </p:cNvPicPr>
            <p:nvPr/>
          </p:nvPicPr>
          <p:blipFill>
            <a:blip r:embed="rId3">
              <a:extLst>
                <a:ext uri="{BEBA8EAE-BF5A-486C-A8C5-ECC9F3942E4B}">
                  <a14:imgProps xmlns:a14="http://schemas.microsoft.com/office/drawing/2010/main">
                    <a14:imgLayer r:embed="rId4">
                      <a14:imgEffect>
                        <a14:backgroundRemoval t="9524" b="97619" l="9489" r="89781"/>
                      </a14:imgEffect>
                    </a14:imgLayer>
                  </a14:imgProps>
                </a:ext>
              </a:extLst>
            </a:blip>
            <a:stretch>
              <a:fillRect/>
            </a:stretch>
          </p:blipFill>
          <p:spPr>
            <a:xfrm>
              <a:off x="223412" y="153493"/>
              <a:ext cx="1044030" cy="960203"/>
            </a:xfrm>
            <a:prstGeom prst="rect">
              <a:avLst/>
            </a:prstGeom>
          </p:spPr>
        </p:pic>
      </p:grpSp>
    </p:spTree>
    <p:extLst>
      <p:ext uri="{BB962C8B-B14F-4D97-AF65-F5344CB8AC3E}">
        <p14:creationId xmlns:p14="http://schemas.microsoft.com/office/powerpoint/2010/main" val="1889847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群組 5"/>
          <p:cNvGrpSpPr/>
          <p:nvPr/>
        </p:nvGrpSpPr>
        <p:grpSpPr>
          <a:xfrm>
            <a:off x="1367904" y="3995861"/>
            <a:ext cx="7459961" cy="1292975"/>
            <a:chOff x="2039328" y="3826664"/>
            <a:chExt cx="7459961" cy="1292975"/>
          </a:xfrm>
        </p:grpSpPr>
        <p:sp>
          <p:nvSpPr>
            <p:cNvPr id="4" name="TextBox 2"/>
            <p:cNvSpPr txBox="1"/>
            <p:nvPr/>
          </p:nvSpPr>
          <p:spPr>
            <a:xfrm>
              <a:off x="2039328" y="3826664"/>
              <a:ext cx="7459961" cy="948284"/>
            </a:xfrm>
            <a:prstGeom prst="rect">
              <a:avLst/>
            </a:prstGeom>
          </p:spPr>
          <p:txBody>
            <a:bodyPr lIns="0" tIns="0" rIns="0" bIns="0" rtlCol="0" anchor="t">
              <a:spAutoFit/>
            </a:bodyPr>
            <a:lstStyle/>
            <a:p>
              <a:pPr algn="l">
                <a:lnSpc>
                  <a:spcPts val="7235"/>
                </a:lnSpc>
              </a:pPr>
              <a:r>
                <a:rPr lang="en-US" sz="6347" dirty="0">
                  <a:solidFill>
                    <a:srgbClr val="000000"/>
                  </a:solidFill>
                  <a:latin typeface="Raleway"/>
                  <a:ea typeface="Raleway"/>
                  <a:cs typeface="Raleway"/>
                  <a:sym typeface="Raleway"/>
                </a:rPr>
                <a:t>Thank You!</a:t>
              </a:r>
            </a:p>
          </p:txBody>
        </p:sp>
        <p:sp>
          <p:nvSpPr>
            <p:cNvPr id="5" name="AutoShape 3"/>
            <p:cNvSpPr/>
            <p:nvPr/>
          </p:nvSpPr>
          <p:spPr>
            <a:xfrm>
              <a:off x="2039328" y="5119639"/>
              <a:ext cx="7459961" cy="0"/>
            </a:xfrm>
            <a:prstGeom prst="line">
              <a:avLst/>
            </a:prstGeom>
            <a:ln w="47625" cap="flat">
              <a:solidFill>
                <a:srgbClr val="000000"/>
              </a:solidFill>
              <a:prstDash val="solid"/>
              <a:headEnd type="none" w="sm" len="sm"/>
              <a:tailEnd type="none" w="sm" len="sm"/>
            </a:ln>
          </p:spPr>
        </p:sp>
      </p:grpSp>
    </p:spTree>
    <p:extLst>
      <p:ext uri="{BB962C8B-B14F-4D97-AF65-F5344CB8AC3E}">
        <p14:creationId xmlns:p14="http://schemas.microsoft.com/office/powerpoint/2010/main" val="18969513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TM03090434[[fn=木刻字型]]</Template>
  <TotalTime>999</TotalTime>
  <Words>219</Words>
  <Application>Microsoft Office PowerPoint</Application>
  <PresentationFormat>自訂</PresentationFormat>
  <Paragraphs>33</Paragraphs>
  <Slides>7</Slides>
  <Notes>1</Notes>
  <HiddenSlides>0</HiddenSlides>
  <MMClips>0</MMClips>
  <ScaleCrop>false</ScaleCrop>
  <HeadingPairs>
    <vt:vector size="6" baseType="variant">
      <vt:variant>
        <vt:lpstr>使用字型</vt:lpstr>
      </vt:variant>
      <vt:variant>
        <vt:i4>14</vt:i4>
      </vt:variant>
      <vt:variant>
        <vt:lpstr>佈景主題</vt:lpstr>
      </vt:variant>
      <vt:variant>
        <vt:i4>1</vt:i4>
      </vt:variant>
      <vt:variant>
        <vt:lpstr>投影片標題</vt:lpstr>
      </vt:variant>
      <vt:variant>
        <vt:i4>7</vt:i4>
      </vt:variant>
    </vt:vector>
  </HeadingPairs>
  <TitlesOfParts>
    <vt:vector size="22" baseType="lpstr">
      <vt:lpstr>Mangal</vt:lpstr>
      <vt:lpstr>Raleway</vt:lpstr>
      <vt:lpstr>StarSymbol</vt:lpstr>
      <vt:lpstr>微軟正黑體</vt:lpstr>
      <vt:lpstr>新細明體</vt:lpstr>
      <vt:lpstr>標楷體</vt:lpstr>
      <vt:lpstr>Calibri</vt:lpstr>
      <vt:lpstr>Liberation Sans</vt:lpstr>
      <vt:lpstr>Liberation Serif</vt:lpstr>
      <vt:lpstr>Rockwell</vt:lpstr>
      <vt:lpstr>Rockwell Condensed</vt:lpstr>
      <vt:lpstr>Tahoma</vt:lpstr>
      <vt:lpstr>Times New Roman</vt:lpstr>
      <vt:lpstr>Wingdings</vt:lpstr>
      <vt:lpstr>木刻字型</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一種可對紅鳳菜汁液進行生物降解產生可應用電子梭之特定微生物程序 A special Gynura bicolor -degrading microbial process to generate electron-shuttles for applications</dc:title>
  <dc:creator>Sarita</dc:creator>
  <cp:lastModifiedBy>Windows 使用者</cp:lastModifiedBy>
  <cp:revision>44</cp:revision>
  <cp:lastPrinted>2025-12-17T02:15:41Z</cp:lastPrinted>
  <dcterms:created xsi:type="dcterms:W3CDTF">2016-08-14T23:36:20Z</dcterms:created>
  <dcterms:modified xsi:type="dcterms:W3CDTF">2026-03-31T05:16:03Z</dcterms:modified>
</cp:coreProperties>
</file>