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8" r:id="rId3"/>
    <p:sldId id="278" r:id="rId4"/>
    <p:sldId id="269" r:id="rId5"/>
    <p:sldId id="270" r:id="rId6"/>
    <p:sldId id="277" r:id="rId7"/>
    <p:sldId id="279" r:id="rId8"/>
  </p:sldIdLst>
  <p:sldSz cx="10080625" cy="7559675"/>
  <p:notesSz cx="7559675" cy="106918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2170" y="-605"/>
      </p:cViewPr>
      <p:guideLst>
        <p:guide orient="horz" pos="2381"/>
        <p:guide pos="317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頁首版面配置區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微軟正黑體" pitchFamily="2"/>
              <a:cs typeface="Mangal" pitchFamily="2"/>
            </a:endParaRPr>
          </a:p>
        </p:txBody>
      </p:sp>
      <p:sp>
        <p:nvSpPr>
          <p:cNvPr id="3" name="日期版面配置區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微軟正黑體" pitchFamily="2"/>
              <a:cs typeface="Mangal" pitchFamily="2"/>
            </a:endParaRPr>
          </a:p>
        </p:txBody>
      </p:sp>
      <p:sp>
        <p:nvSpPr>
          <p:cNvPr id="4" name="頁尾版面配置區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微軟正黑體" pitchFamily="2"/>
              <a:cs typeface="Mangal" pitchFamily="2"/>
            </a:endParaRPr>
          </a:p>
        </p:txBody>
      </p:sp>
      <p:sp>
        <p:nvSpPr>
          <p:cNvPr id="5" name="投影片編號版面配置區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58754E61-D9E0-469E-BC08-F30DC90E018B}" type="slidenum">
              <a:t>‹#›</a:t>
            </a:fld>
            <a:endParaRPr lang="en-US" sz="1400" b="0" i="0" u="none" strike="noStrike" kern="1200" cap="none">
              <a:ln>
                <a:noFill/>
              </a:ln>
              <a:latin typeface="Liberation Sans" pitchFamily="18"/>
              <a:ea typeface="微軟正黑體" pitchFamily="2"/>
              <a:cs typeface="Mangal" pitchFamily="2"/>
            </a:endParaRPr>
          </a:p>
        </p:txBody>
      </p:sp>
    </p:spTree>
    <p:extLst>
      <p:ext uri="{BB962C8B-B14F-4D97-AF65-F5344CB8AC3E}">
        <p14:creationId xmlns:p14="http://schemas.microsoft.com/office/powerpoint/2010/main" val="4074112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備忘稿版面配置區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US" altLang="zh-TW"/>
          </a:p>
        </p:txBody>
      </p:sp>
      <p:sp>
        <p:nvSpPr>
          <p:cNvPr id="4" name="頁首版面配置區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en-US" sz="1400" kern="1200">
                <a:latin typeface="Liberation Serif" pitchFamily="18"/>
                <a:ea typeface="新細明體" pitchFamily="2"/>
                <a:cs typeface="Tahoma" pitchFamily="2"/>
              </a:defRPr>
            </a:lvl1pPr>
          </a:lstStyle>
          <a:p>
            <a:pPr lvl="0"/>
            <a:endParaRPr lang="en-US"/>
          </a:p>
        </p:txBody>
      </p:sp>
      <p:sp>
        <p:nvSpPr>
          <p:cNvPr id="5" name="日期版面配置區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en-US" sz="1400" kern="1200">
                <a:latin typeface="Liberation Serif" pitchFamily="18"/>
                <a:ea typeface="新細明體" pitchFamily="2"/>
                <a:cs typeface="Tahoma" pitchFamily="2"/>
              </a:defRPr>
            </a:lvl1pPr>
          </a:lstStyle>
          <a:p>
            <a:pPr lvl="0"/>
            <a:endParaRPr lang="en-US"/>
          </a:p>
        </p:txBody>
      </p:sp>
      <p:sp>
        <p:nvSpPr>
          <p:cNvPr id="6" name="頁尾版面配置區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en-US" sz="1400" kern="1200">
                <a:latin typeface="Liberation Serif" pitchFamily="18"/>
                <a:ea typeface="新細明體" pitchFamily="2"/>
                <a:cs typeface="Tahoma" pitchFamily="2"/>
              </a:defRPr>
            </a:lvl1pPr>
          </a:lstStyle>
          <a:p>
            <a:pPr lvl="0"/>
            <a:endParaRPr lang="en-US"/>
          </a:p>
        </p:txBody>
      </p:sp>
      <p:sp>
        <p:nvSpPr>
          <p:cNvPr id="7" name="投影片編號版面配置區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en-US" sz="1400" kern="1200">
                <a:latin typeface="Liberation Serif" pitchFamily="18"/>
                <a:ea typeface="新細明體" pitchFamily="2"/>
                <a:cs typeface="Tahoma" pitchFamily="2"/>
              </a:defRPr>
            </a:lvl1pPr>
          </a:lstStyle>
          <a:p>
            <a:pPr lvl="0"/>
            <a:fld id="{FCF171D9-3D37-4C97-BDBD-46615F68370B}" type="slidenum">
              <a:t>‹#›</a:t>
            </a:fld>
            <a:endParaRPr lang="en-US"/>
          </a:p>
        </p:txBody>
      </p:sp>
    </p:spTree>
    <p:extLst>
      <p:ext uri="{BB962C8B-B14F-4D97-AF65-F5344CB8AC3E}">
        <p14:creationId xmlns:p14="http://schemas.microsoft.com/office/powerpoint/2010/main" val="856137895"/>
      </p:ext>
    </p:extLst>
  </p:cSld>
  <p:clrMap bg1="lt1" tx1="dk1" bg2="lt2" tx2="dk2" accent1="accent1" accent2="accent2" accent3="accent3" accent4="accent4" accent5="accent5" accent6="accent6" hlink="hlink" folHlink="folHlink"/>
  <p:notesStyle>
    <a:lvl1pPr marL="216000" marR="0" indent="-216000" rtl="0" hangingPunct="0">
      <a:tabLst/>
      <a:defRPr lang="en-US" altLang="zh-TW" sz="2000" b="0" i="0" u="none" strike="noStrike" kern="1200" cap="none">
        <a:ln>
          <a:noFill/>
        </a:ln>
        <a:highlight>
          <a:scrgbClr r="0" g="0" b="0">
            <a:alpha val="0"/>
          </a:scrgbClr>
        </a:highlight>
        <a:latin typeface="Liberation Sans" pitchFamily="18"/>
        <a:ea typeface="微軟正黑體"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noResize="1"/>
          </p:cNvSpPr>
          <p:nvPr>
            <p:ph type="sldImg"/>
          </p:nvPr>
        </p:nvSpPr>
        <p:spPr>
          <a:xfrm>
            <a:off x="1106488" y="800100"/>
            <a:ext cx="5349875" cy="4013200"/>
          </a:xfrm>
          <a:solidFill>
            <a:srgbClr val="729FCF"/>
          </a:solidFill>
          <a:ln w="25400">
            <a:solidFill>
              <a:srgbClr val="3465A4"/>
            </a:solidFill>
            <a:prstDash val="solid"/>
          </a:ln>
        </p:spPr>
      </p:sp>
      <p:sp>
        <p:nvSpPr>
          <p:cNvPr id="3" name="備忘稿版面配置區 2"/>
          <p:cNvSpPr txBox="1">
            <a:spLocks noGrp="1"/>
          </p:cNvSpPr>
          <p:nvPr>
            <p:ph type="body" sz="quarter" idx="1"/>
          </p:nvPr>
        </p:nvSpPr>
        <p:spPr>
          <a:xfrm>
            <a:off x="755639" y="5078520"/>
            <a:ext cx="6049440" cy="4813920"/>
          </a:xfrm>
        </p:spPr>
        <p:txBody>
          <a:bodyPr vert="horz" compatLnSpc="1">
            <a:spAutoFit/>
          </a:bodyPr>
          <a:lstStyle>
            <a:defPPr lvl="0">
              <a:buNone/>
            </a:defPPr>
            <a:lvl1pPr lvl="0">
              <a:buNone/>
            </a:lvl1pPr>
            <a:lvl2pPr lvl="1">
              <a:buClr>
                <a:srgbClr val="000000"/>
              </a:buClr>
              <a:buSzPct val="100000"/>
              <a:buFont typeface="Calibri" pitchFamily="34"/>
              <a:buChar char="•"/>
            </a:lvl2pPr>
            <a:lvl3pPr lvl="2">
              <a:buClr>
                <a:srgbClr val="000000"/>
              </a:buClr>
              <a:buSzPct val="100000"/>
              <a:buFont typeface="Calibri" pitchFamily="34"/>
              <a:buChar char="•"/>
            </a:lvl3pPr>
            <a:lvl4pPr lvl="3">
              <a:buClr>
                <a:srgbClr val="000000"/>
              </a:buClr>
              <a:buSzPct val="100000"/>
              <a:buFont typeface="Calibri" pitchFamily="34"/>
              <a:buChar char="•"/>
            </a:lvl4pPr>
            <a:lvl5pPr lvl="4">
              <a:buClr>
                <a:srgbClr val="000000"/>
              </a:buClr>
              <a:buSzPct val="100000"/>
              <a:buFont typeface="Calibri" pitchFamily="34"/>
              <a:buChar char="•"/>
            </a:lvl5pPr>
            <a:lvl6pPr lvl="5">
              <a:buClr>
                <a:srgbClr val="000000"/>
              </a:buClr>
              <a:buSzPct val="100000"/>
              <a:buFont typeface="Calibri" pitchFamily="34"/>
              <a:buChar char="•"/>
            </a:lvl6pPr>
            <a:lvl7pPr lvl="6">
              <a:buClr>
                <a:srgbClr val="000000"/>
              </a:buClr>
              <a:buSzPct val="100000"/>
              <a:buFont typeface="Calibri" pitchFamily="34"/>
              <a:buChar char="•"/>
            </a:lvl7pPr>
            <a:lvl8pPr lvl="7">
              <a:buClr>
                <a:srgbClr val="000000"/>
              </a:buClr>
              <a:buSzPct val="100000"/>
              <a:buFont typeface="Calibri" pitchFamily="34"/>
              <a:buChar char="•"/>
            </a:lvl8pPr>
            <a:lvl9pPr lvl="8">
              <a:buClr>
                <a:srgbClr val="000000"/>
              </a:buClr>
              <a:buSzPct val="100000"/>
              <a:buFont typeface="Calibri" pitchFamily="34"/>
              <a:buChar char="•"/>
            </a:lvl9pPr>
          </a:lstStyle>
          <a:p>
            <a:pPr marL="0" indent="0" algn="l">
              <a:spcBef>
                <a:spcPts val="448"/>
              </a:spcBef>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en-US" altLang="zh-TW" sz="2810">
              <a:solidFill>
                <a:srgbClr val="000000"/>
              </a:solidFill>
              <a:latin typeface="Calibri" pitchFamily="34"/>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755650" y="2347913"/>
            <a:ext cx="8569325" cy="1620837"/>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pPr lvl="0"/>
            <a:endParaRPr lang="en-US"/>
          </a:p>
        </p:txBody>
      </p:sp>
      <p:sp>
        <p:nvSpPr>
          <p:cNvPr id="5" name="頁尾版面配置區 4"/>
          <p:cNvSpPr>
            <a:spLocks noGrp="1"/>
          </p:cNvSpPr>
          <p:nvPr>
            <p:ph type="ftr" sz="quarter" idx="11"/>
          </p:nvPr>
        </p:nvSpPr>
        <p:spPr/>
        <p:txBody>
          <a:bodyPr/>
          <a:lstStyle/>
          <a:p>
            <a:pPr lvl="0"/>
            <a:endParaRPr lang="en-US"/>
          </a:p>
        </p:txBody>
      </p:sp>
      <p:sp>
        <p:nvSpPr>
          <p:cNvPr id="6" name="投影片編號版面配置區 5"/>
          <p:cNvSpPr>
            <a:spLocks noGrp="1"/>
          </p:cNvSpPr>
          <p:nvPr>
            <p:ph type="sldNum" sz="quarter" idx="12"/>
          </p:nvPr>
        </p:nvSpPr>
        <p:spPr/>
        <p:txBody>
          <a:bodyPr/>
          <a:lstStyle/>
          <a:p>
            <a:pPr lvl="0"/>
            <a:fld id="{4EC4719C-CE5F-479E-8E61-92B5CA479C23}" type="slidenum">
              <a:t>‹#›</a:t>
            </a:fld>
            <a:endParaRPr lang="en-US"/>
          </a:p>
        </p:txBody>
      </p:sp>
    </p:spTree>
    <p:extLst>
      <p:ext uri="{BB962C8B-B14F-4D97-AF65-F5344CB8AC3E}">
        <p14:creationId xmlns:p14="http://schemas.microsoft.com/office/powerpoint/2010/main" val="2233148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lvl="0"/>
            <a:endParaRPr lang="en-US"/>
          </a:p>
        </p:txBody>
      </p:sp>
      <p:sp>
        <p:nvSpPr>
          <p:cNvPr id="5" name="頁尾版面配置區 4"/>
          <p:cNvSpPr>
            <a:spLocks noGrp="1"/>
          </p:cNvSpPr>
          <p:nvPr>
            <p:ph type="ftr" sz="quarter" idx="11"/>
          </p:nvPr>
        </p:nvSpPr>
        <p:spPr/>
        <p:txBody>
          <a:bodyPr/>
          <a:lstStyle/>
          <a:p>
            <a:pPr lvl="0"/>
            <a:endParaRPr lang="en-US"/>
          </a:p>
        </p:txBody>
      </p:sp>
      <p:sp>
        <p:nvSpPr>
          <p:cNvPr id="6" name="投影片編號版面配置區 5"/>
          <p:cNvSpPr>
            <a:spLocks noGrp="1"/>
          </p:cNvSpPr>
          <p:nvPr>
            <p:ph type="sldNum" sz="quarter" idx="12"/>
          </p:nvPr>
        </p:nvSpPr>
        <p:spPr/>
        <p:txBody>
          <a:bodyPr/>
          <a:lstStyle/>
          <a:p>
            <a:pPr lvl="0"/>
            <a:fld id="{F32BF799-0C87-4962-8978-869085C0B6D1}" type="slidenum">
              <a:t>‹#›</a:t>
            </a:fld>
            <a:endParaRPr lang="en-US"/>
          </a:p>
        </p:txBody>
      </p:sp>
    </p:spTree>
    <p:extLst>
      <p:ext uri="{BB962C8B-B14F-4D97-AF65-F5344CB8AC3E}">
        <p14:creationId xmlns:p14="http://schemas.microsoft.com/office/powerpoint/2010/main" val="1520776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308850" y="301625"/>
            <a:ext cx="226695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03238" y="301625"/>
            <a:ext cx="6653212"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lvl="0"/>
            <a:endParaRPr lang="en-US"/>
          </a:p>
        </p:txBody>
      </p:sp>
      <p:sp>
        <p:nvSpPr>
          <p:cNvPr id="5" name="頁尾版面配置區 4"/>
          <p:cNvSpPr>
            <a:spLocks noGrp="1"/>
          </p:cNvSpPr>
          <p:nvPr>
            <p:ph type="ftr" sz="quarter" idx="11"/>
          </p:nvPr>
        </p:nvSpPr>
        <p:spPr/>
        <p:txBody>
          <a:bodyPr/>
          <a:lstStyle/>
          <a:p>
            <a:pPr lvl="0"/>
            <a:endParaRPr lang="en-US"/>
          </a:p>
        </p:txBody>
      </p:sp>
      <p:sp>
        <p:nvSpPr>
          <p:cNvPr id="6" name="投影片編號版面配置區 5"/>
          <p:cNvSpPr>
            <a:spLocks noGrp="1"/>
          </p:cNvSpPr>
          <p:nvPr>
            <p:ph type="sldNum" sz="quarter" idx="12"/>
          </p:nvPr>
        </p:nvSpPr>
        <p:spPr/>
        <p:txBody>
          <a:bodyPr/>
          <a:lstStyle/>
          <a:p>
            <a:pPr lvl="0"/>
            <a:fld id="{CD802921-836B-4297-A1C2-7440DFFE351E}" type="slidenum">
              <a:t>‹#›</a:t>
            </a:fld>
            <a:endParaRPr lang="en-US"/>
          </a:p>
        </p:txBody>
      </p:sp>
    </p:spTree>
    <p:extLst>
      <p:ext uri="{BB962C8B-B14F-4D97-AF65-F5344CB8AC3E}">
        <p14:creationId xmlns:p14="http://schemas.microsoft.com/office/powerpoint/2010/main" val="3035926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lvl="0"/>
            <a:endParaRPr lang="en-US"/>
          </a:p>
        </p:txBody>
      </p:sp>
      <p:sp>
        <p:nvSpPr>
          <p:cNvPr id="5" name="頁尾版面配置區 4"/>
          <p:cNvSpPr>
            <a:spLocks noGrp="1"/>
          </p:cNvSpPr>
          <p:nvPr>
            <p:ph type="ftr" sz="quarter" idx="11"/>
          </p:nvPr>
        </p:nvSpPr>
        <p:spPr/>
        <p:txBody>
          <a:bodyPr/>
          <a:lstStyle/>
          <a:p>
            <a:pPr lvl="0"/>
            <a:endParaRPr lang="en-US"/>
          </a:p>
        </p:txBody>
      </p:sp>
      <p:sp>
        <p:nvSpPr>
          <p:cNvPr id="6" name="投影片編號版面配置區 5"/>
          <p:cNvSpPr>
            <a:spLocks noGrp="1"/>
          </p:cNvSpPr>
          <p:nvPr>
            <p:ph type="sldNum" sz="quarter" idx="12"/>
          </p:nvPr>
        </p:nvSpPr>
        <p:spPr/>
        <p:txBody>
          <a:bodyPr/>
          <a:lstStyle/>
          <a:p>
            <a:pPr lvl="0"/>
            <a:fld id="{448BB811-FD2A-41DC-A922-DC1AA0EAEC6B}" type="slidenum">
              <a:t>‹#›</a:t>
            </a:fld>
            <a:endParaRPr lang="en-US"/>
          </a:p>
        </p:txBody>
      </p:sp>
    </p:spTree>
    <p:extLst>
      <p:ext uri="{BB962C8B-B14F-4D97-AF65-F5344CB8AC3E}">
        <p14:creationId xmlns:p14="http://schemas.microsoft.com/office/powerpoint/2010/main" val="3721948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96925" y="4857750"/>
            <a:ext cx="8567738" cy="15017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pPr lvl="0"/>
            <a:endParaRPr lang="en-US"/>
          </a:p>
        </p:txBody>
      </p:sp>
      <p:sp>
        <p:nvSpPr>
          <p:cNvPr id="5" name="頁尾版面配置區 4"/>
          <p:cNvSpPr>
            <a:spLocks noGrp="1"/>
          </p:cNvSpPr>
          <p:nvPr>
            <p:ph type="ftr" sz="quarter" idx="11"/>
          </p:nvPr>
        </p:nvSpPr>
        <p:spPr/>
        <p:txBody>
          <a:bodyPr/>
          <a:lstStyle/>
          <a:p>
            <a:pPr lvl="0"/>
            <a:endParaRPr lang="en-US"/>
          </a:p>
        </p:txBody>
      </p:sp>
      <p:sp>
        <p:nvSpPr>
          <p:cNvPr id="6" name="投影片編號版面配置區 5"/>
          <p:cNvSpPr>
            <a:spLocks noGrp="1"/>
          </p:cNvSpPr>
          <p:nvPr>
            <p:ph type="sldNum" sz="quarter" idx="12"/>
          </p:nvPr>
        </p:nvSpPr>
        <p:spPr/>
        <p:txBody>
          <a:bodyPr/>
          <a:lstStyle/>
          <a:p>
            <a:pPr lvl="0"/>
            <a:fld id="{A5A2A604-6161-485A-8BF3-F5B89932B2C0}" type="slidenum">
              <a:t>‹#›</a:t>
            </a:fld>
            <a:endParaRPr lang="en-US"/>
          </a:p>
        </p:txBody>
      </p:sp>
    </p:spTree>
    <p:extLst>
      <p:ext uri="{BB962C8B-B14F-4D97-AF65-F5344CB8AC3E}">
        <p14:creationId xmlns:p14="http://schemas.microsoft.com/office/powerpoint/2010/main" val="2233128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03238" y="1768475"/>
            <a:ext cx="4459287"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14925" y="1768475"/>
            <a:ext cx="4460875"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pPr lvl="0"/>
            <a:endParaRPr lang="en-US"/>
          </a:p>
        </p:txBody>
      </p:sp>
      <p:sp>
        <p:nvSpPr>
          <p:cNvPr id="6" name="頁尾版面配置區 5"/>
          <p:cNvSpPr>
            <a:spLocks noGrp="1"/>
          </p:cNvSpPr>
          <p:nvPr>
            <p:ph type="ftr" sz="quarter" idx="11"/>
          </p:nvPr>
        </p:nvSpPr>
        <p:spPr/>
        <p:txBody>
          <a:bodyPr/>
          <a:lstStyle/>
          <a:p>
            <a:pPr lvl="0"/>
            <a:endParaRPr lang="en-US"/>
          </a:p>
        </p:txBody>
      </p:sp>
      <p:sp>
        <p:nvSpPr>
          <p:cNvPr id="7" name="投影片編號版面配置區 6"/>
          <p:cNvSpPr>
            <a:spLocks noGrp="1"/>
          </p:cNvSpPr>
          <p:nvPr>
            <p:ph type="sldNum" sz="quarter" idx="12"/>
          </p:nvPr>
        </p:nvSpPr>
        <p:spPr/>
        <p:txBody>
          <a:bodyPr/>
          <a:lstStyle/>
          <a:p>
            <a:pPr lvl="0"/>
            <a:fld id="{34FF57D7-F6EF-46F2-94B6-2CD54249AA73}" type="slidenum">
              <a:t>‹#›</a:t>
            </a:fld>
            <a:endParaRPr lang="en-US"/>
          </a:p>
        </p:txBody>
      </p:sp>
    </p:spTree>
    <p:extLst>
      <p:ext uri="{BB962C8B-B14F-4D97-AF65-F5344CB8AC3E}">
        <p14:creationId xmlns:p14="http://schemas.microsoft.com/office/powerpoint/2010/main" val="747043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04825" y="303213"/>
            <a:ext cx="9072563" cy="1258887"/>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pPr lvl="0"/>
            <a:endParaRPr lang="en-US"/>
          </a:p>
        </p:txBody>
      </p:sp>
      <p:sp>
        <p:nvSpPr>
          <p:cNvPr id="8" name="頁尾版面配置區 7"/>
          <p:cNvSpPr>
            <a:spLocks noGrp="1"/>
          </p:cNvSpPr>
          <p:nvPr>
            <p:ph type="ftr" sz="quarter" idx="11"/>
          </p:nvPr>
        </p:nvSpPr>
        <p:spPr/>
        <p:txBody>
          <a:bodyPr/>
          <a:lstStyle/>
          <a:p>
            <a:pPr lvl="0"/>
            <a:endParaRPr lang="en-US"/>
          </a:p>
        </p:txBody>
      </p:sp>
      <p:sp>
        <p:nvSpPr>
          <p:cNvPr id="9" name="投影片編號版面配置區 8"/>
          <p:cNvSpPr>
            <a:spLocks noGrp="1"/>
          </p:cNvSpPr>
          <p:nvPr>
            <p:ph type="sldNum" sz="quarter" idx="12"/>
          </p:nvPr>
        </p:nvSpPr>
        <p:spPr/>
        <p:txBody>
          <a:bodyPr/>
          <a:lstStyle/>
          <a:p>
            <a:pPr lvl="0"/>
            <a:fld id="{3E3C9426-8B5B-4A15-BF4F-627879C6B586}" type="slidenum">
              <a:t>‹#›</a:t>
            </a:fld>
            <a:endParaRPr lang="en-US"/>
          </a:p>
        </p:txBody>
      </p:sp>
    </p:spTree>
    <p:extLst>
      <p:ext uri="{BB962C8B-B14F-4D97-AF65-F5344CB8AC3E}">
        <p14:creationId xmlns:p14="http://schemas.microsoft.com/office/powerpoint/2010/main" val="3157465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pPr lvl="0"/>
            <a:endParaRPr lang="en-US"/>
          </a:p>
        </p:txBody>
      </p:sp>
      <p:sp>
        <p:nvSpPr>
          <p:cNvPr id="4" name="頁尾版面配置區 3"/>
          <p:cNvSpPr>
            <a:spLocks noGrp="1"/>
          </p:cNvSpPr>
          <p:nvPr>
            <p:ph type="ftr" sz="quarter" idx="11"/>
          </p:nvPr>
        </p:nvSpPr>
        <p:spPr/>
        <p:txBody>
          <a:bodyPr/>
          <a:lstStyle/>
          <a:p>
            <a:pPr lvl="0"/>
            <a:endParaRPr lang="en-US"/>
          </a:p>
        </p:txBody>
      </p:sp>
      <p:sp>
        <p:nvSpPr>
          <p:cNvPr id="5" name="投影片編號版面配置區 4"/>
          <p:cNvSpPr>
            <a:spLocks noGrp="1"/>
          </p:cNvSpPr>
          <p:nvPr>
            <p:ph type="sldNum" sz="quarter" idx="12"/>
          </p:nvPr>
        </p:nvSpPr>
        <p:spPr/>
        <p:txBody>
          <a:bodyPr/>
          <a:lstStyle/>
          <a:p>
            <a:pPr lvl="0"/>
            <a:fld id="{A4E6962D-F9DA-423B-9615-91194A20B844}" type="slidenum">
              <a:t>‹#›</a:t>
            </a:fld>
            <a:endParaRPr lang="en-US"/>
          </a:p>
        </p:txBody>
      </p:sp>
    </p:spTree>
    <p:extLst>
      <p:ext uri="{BB962C8B-B14F-4D97-AF65-F5344CB8AC3E}">
        <p14:creationId xmlns:p14="http://schemas.microsoft.com/office/powerpoint/2010/main" val="3986693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lvl="0"/>
            <a:endParaRPr lang="en-US"/>
          </a:p>
        </p:txBody>
      </p:sp>
      <p:sp>
        <p:nvSpPr>
          <p:cNvPr id="3" name="頁尾版面配置區 2"/>
          <p:cNvSpPr>
            <a:spLocks noGrp="1"/>
          </p:cNvSpPr>
          <p:nvPr>
            <p:ph type="ftr" sz="quarter" idx="11"/>
          </p:nvPr>
        </p:nvSpPr>
        <p:spPr/>
        <p:txBody>
          <a:bodyPr/>
          <a:lstStyle/>
          <a:p>
            <a:pPr lvl="0"/>
            <a:endParaRPr lang="en-US"/>
          </a:p>
        </p:txBody>
      </p:sp>
      <p:sp>
        <p:nvSpPr>
          <p:cNvPr id="4" name="投影片編號版面配置區 3"/>
          <p:cNvSpPr>
            <a:spLocks noGrp="1"/>
          </p:cNvSpPr>
          <p:nvPr>
            <p:ph type="sldNum" sz="quarter" idx="12"/>
          </p:nvPr>
        </p:nvSpPr>
        <p:spPr/>
        <p:txBody>
          <a:bodyPr/>
          <a:lstStyle/>
          <a:p>
            <a:pPr lvl="0"/>
            <a:fld id="{EF8FAC61-8ACD-4EF9-B8CF-3FA12615E7DD}" type="slidenum">
              <a:t>‹#›</a:t>
            </a:fld>
            <a:endParaRPr lang="en-US"/>
          </a:p>
        </p:txBody>
      </p:sp>
    </p:spTree>
    <p:extLst>
      <p:ext uri="{BB962C8B-B14F-4D97-AF65-F5344CB8AC3E}">
        <p14:creationId xmlns:p14="http://schemas.microsoft.com/office/powerpoint/2010/main" val="3911508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04825" y="301625"/>
            <a:ext cx="3316288" cy="1279525"/>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pPr lvl="0"/>
            <a:endParaRPr lang="en-US"/>
          </a:p>
        </p:txBody>
      </p:sp>
      <p:sp>
        <p:nvSpPr>
          <p:cNvPr id="6" name="頁尾版面配置區 5"/>
          <p:cNvSpPr>
            <a:spLocks noGrp="1"/>
          </p:cNvSpPr>
          <p:nvPr>
            <p:ph type="ftr" sz="quarter" idx="11"/>
          </p:nvPr>
        </p:nvSpPr>
        <p:spPr/>
        <p:txBody>
          <a:bodyPr/>
          <a:lstStyle/>
          <a:p>
            <a:pPr lvl="0"/>
            <a:endParaRPr lang="en-US"/>
          </a:p>
        </p:txBody>
      </p:sp>
      <p:sp>
        <p:nvSpPr>
          <p:cNvPr id="7" name="投影片編號版面配置區 6"/>
          <p:cNvSpPr>
            <a:spLocks noGrp="1"/>
          </p:cNvSpPr>
          <p:nvPr>
            <p:ph type="sldNum" sz="quarter" idx="12"/>
          </p:nvPr>
        </p:nvSpPr>
        <p:spPr/>
        <p:txBody>
          <a:bodyPr/>
          <a:lstStyle/>
          <a:p>
            <a:pPr lvl="0"/>
            <a:fld id="{48300862-D6DB-478F-8EC3-73F873F8A109}" type="slidenum">
              <a:t>‹#›</a:t>
            </a:fld>
            <a:endParaRPr lang="en-US"/>
          </a:p>
        </p:txBody>
      </p:sp>
    </p:spTree>
    <p:extLst>
      <p:ext uri="{BB962C8B-B14F-4D97-AF65-F5344CB8AC3E}">
        <p14:creationId xmlns:p14="http://schemas.microsoft.com/office/powerpoint/2010/main" val="3234619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76438" y="5291138"/>
            <a:ext cx="6048375" cy="625475"/>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pPr lvl="0"/>
            <a:endParaRPr lang="en-US"/>
          </a:p>
        </p:txBody>
      </p:sp>
      <p:sp>
        <p:nvSpPr>
          <p:cNvPr id="6" name="頁尾版面配置區 5"/>
          <p:cNvSpPr>
            <a:spLocks noGrp="1"/>
          </p:cNvSpPr>
          <p:nvPr>
            <p:ph type="ftr" sz="quarter" idx="11"/>
          </p:nvPr>
        </p:nvSpPr>
        <p:spPr/>
        <p:txBody>
          <a:bodyPr/>
          <a:lstStyle/>
          <a:p>
            <a:pPr lvl="0"/>
            <a:endParaRPr lang="en-US"/>
          </a:p>
        </p:txBody>
      </p:sp>
      <p:sp>
        <p:nvSpPr>
          <p:cNvPr id="7" name="投影片編號版面配置區 6"/>
          <p:cNvSpPr>
            <a:spLocks noGrp="1"/>
          </p:cNvSpPr>
          <p:nvPr>
            <p:ph type="sldNum" sz="quarter" idx="12"/>
          </p:nvPr>
        </p:nvSpPr>
        <p:spPr/>
        <p:txBody>
          <a:bodyPr/>
          <a:lstStyle/>
          <a:p>
            <a:pPr lvl="0"/>
            <a:fld id="{AAF1B03D-7749-4263-AE9D-E51B459FFB67}" type="slidenum">
              <a:t>‹#›</a:t>
            </a:fld>
            <a:endParaRPr lang="en-US"/>
          </a:p>
        </p:txBody>
      </p:sp>
    </p:spTree>
    <p:extLst>
      <p:ext uri="{BB962C8B-B14F-4D97-AF65-F5344CB8AC3E}">
        <p14:creationId xmlns:p14="http://schemas.microsoft.com/office/powerpoint/2010/main" val="2436554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標題版面配置區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ltLang="zh-TW"/>
          </a:p>
        </p:txBody>
      </p:sp>
      <p:sp>
        <p:nvSpPr>
          <p:cNvPr id="3" name="文字版面配置區 2"/>
          <p:cNvSpPr txBox="1">
            <a:spLocks noGrp="1"/>
          </p:cNvSpPr>
          <p:nvPr>
            <p:ph type="body" idx="1"/>
          </p:nvPr>
        </p:nvSpPr>
        <p:spPr>
          <a:xfrm>
            <a:off x="503999" y="1769040"/>
            <a:ext cx="9071640" cy="4384440"/>
          </a:xfrm>
          <a:prstGeom prst="rect">
            <a:avLst/>
          </a:prstGeom>
          <a:noFill/>
          <a:ln>
            <a:noFill/>
          </a:ln>
        </p:spPr>
        <p:txBody>
          <a:bodyPr lIns="0" tIns="0" rIns="0" bIns="0"/>
          <a:lstStyle>
            <a:defPPr marL="432000" marR="0" lvl="0" indent="-324000">
              <a:spcBef>
                <a:spcPts val="1417"/>
              </a:spcBef>
              <a:spcAft>
                <a:spcPts val="0"/>
              </a:spcAft>
              <a:buSzPct val="45000"/>
              <a:buFont typeface="StarSymbol"/>
              <a:buNone/>
              <a:defRPr lang="en-US" sz="3200" b="0" i="0" u="none" strike="noStrike" kern="1200" cap="none">
                <a:ln>
                  <a:noFill/>
                </a:ln>
                <a:highlight>
                  <a:scrgbClr r="0" g="0" b="0">
                    <a:alpha val="0"/>
                  </a:scrgbClr>
                </a:highlight>
                <a:latin typeface="Liberation Sans" pitchFamily="18"/>
                <a:ea typeface="微軟正黑體" pitchFamily="2"/>
                <a:cs typeface="Mangal" pitchFamily="2"/>
              </a:defRPr>
            </a:defPPr>
            <a:lvl1pPr marL="432000" marR="0" lvl="0" indent="-324000">
              <a:spcBef>
                <a:spcPts val="1417"/>
              </a:spcBef>
              <a:spcAft>
                <a:spcPts val="0"/>
              </a:spcAft>
              <a:buSzPct val="45000"/>
              <a:buFont typeface="StarSymbol"/>
              <a:buChar char="●"/>
              <a:defRPr lang="en-US" sz="3200" b="0" i="0" u="none" strike="noStrike" kern="1200" cap="none">
                <a:ln>
                  <a:noFill/>
                </a:ln>
                <a:highlight>
                  <a:scrgbClr r="0" g="0" b="0">
                    <a:alpha val="0"/>
                  </a:scrgbClr>
                </a:highlight>
                <a:latin typeface="Liberation Sans" pitchFamily="18"/>
                <a:ea typeface="微軟正黑體" pitchFamily="2"/>
                <a:cs typeface="Mangal" pitchFamily="2"/>
              </a:defRPr>
            </a:lvl1pPr>
            <a:lvl2pPr marL="864000" marR="0" lvl="1" indent="-324000">
              <a:spcBef>
                <a:spcPts val="1134"/>
              </a:spcBef>
              <a:spcAft>
                <a:spcPts val="0"/>
              </a:spcAft>
              <a:buSzPct val="75000"/>
              <a:buFont typeface="StarSymbol"/>
              <a:buChar char="–"/>
              <a:defRPr lang="en-US" sz="2800" b="0" i="0" u="none" strike="noStrike" kern="1200" cap="none">
                <a:ln>
                  <a:noFill/>
                </a:ln>
                <a:highlight>
                  <a:scrgbClr r="0" g="0" b="0">
                    <a:alpha val="0"/>
                  </a:scrgbClr>
                </a:highlight>
                <a:latin typeface="Liberation Sans" pitchFamily="18"/>
                <a:ea typeface="微軟正黑體" pitchFamily="2"/>
                <a:cs typeface="Mangal" pitchFamily="2"/>
              </a:defRPr>
            </a:lvl2pPr>
            <a:lvl3pPr marL="1295999" marR="0" lvl="2" indent="-288000">
              <a:spcBef>
                <a:spcPts val="850"/>
              </a:spcBef>
              <a:spcAft>
                <a:spcPts val="0"/>
              </a:spcAft>
              <a:buSzPct val="45000"/>
              <a:buFont typeface="StarSymbol"/>
              <a:buChar char="●"/>
              <a:defRPr lang="en-US" sz="2400" b="0" i="0" u="none" strike="noStrike" kern="1200" cap="none">
                <a:ln>
                  <a:noFill/>
                </a:ln>
                <a:highlight>
                  <a:scrgbClr r="0" g="0" b="0">
                    <a:alpha val="0"/>
                  </a:scrgbClr>
                </a:highlight>
                <a:latin typeface="Liberation Sans" pitchFamily="18"/>
                <a:ea typeface="微軟正黑體" pitchFamily="2"/>
                <a:cs typeface="Mangal" pitchFamily="2"/>
              </a:defRPr>
            </a:lvl3pPr>
            <a:lvl4pPr marL="1728000" marR="0" lvl="3" indent="-216000">
              <a:spcBef>
                <a:spcPts val="567"/>
              </a:spcBef>
              <a:spcAft>
                <a:spcPts val="0"/>
              </a:spcAft>
              <a:buSzPct val="7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4pPr>
            <a:lvl5pPr marL="2160000" marR="0" lvl="4" indent="-216000">
              <a:spcBef>
                <a:spcPts val="283"/>
              </a:spcBef>
              <a:spcAft>
                <a:spcPts val="0"/>
              </a:spcAft>
              <a:buSzPct val="4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5pPr>
            <a:lvl6pPr marL="2592000" marR="0" lvl="5" indent="-216000">
              <a:spcBef>
                <a:spcPts val="283"/>
              </a:spcBef>
              <a:spcAft>
                <a:spcPts val="0"/>
              </a:spcAft>
              <a:buSzPct val="4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6pPr>
            <a:lvl7pPr marL="3024000" marR="0" lvl="6" indent="-216000">
              <a:spcBef>
                <a:spcPts val="283"/>
              </a:spcBef>
              <a:spcAft>
                <a:spcPts val="0"/>
              </a:spcAft>
              <a:buSzPct val="4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7pPr>
            <a:lvl8pPr marL="3456000" marR="0" lvl="7" indent="-216000">
              <a:spcBef>
                <a:spcPts val="283"/>
              </a:spcBef>
              <a:spcAft>
                <a:spcPts val="0"/>
              </a:spcAft>
              <a:buSzPct val="4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8pPr>
            <a:lvl9pPr marL="3887999" marR="0" lvl="8" indent="-216000">
              <a:spcBef>
                <a:spcPts val="283"/>
              </a:spcBef>
              <a:spcAft>
                <a:spcPts val="0"/>
              </a:spcAft>
              <a:buSzPct val="45000"/>
              <a:buFont typeface="StarSymbol"/>
              <a:buChar char="●"/>
              <a:defRPr lang="en-US" sz="2000" b="0" i="0" u="none" strike="noStrike" kern="1200" cap="none">
                <a:ln>
                  <a:noFill/>
                </a:ln>
                <a:highlight>
                  <a:scrgbClr r="0" g="0" b="0">
                    <a:alpha val="0"/>
                  </a:scrgbClr>
                </a:highlight>
                <a:latin typeface="Liberation Sans" pitchFamily="18"/>
                <a:ea typeface="微軟正黑體" pitchFamily="2"/>
                <a:cs typeface="Mangal" pitchFamily="2"/>
              </a:defRPr>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ltLang="zh-TW"/>
          </a:p>
        </p:txBody>
      </p:sp>
      <p:sp>
        <p:nvSpPr>
          <p:cNvPr id="4" name="日期版面配置區 3"/>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en-US" sz="1400" kern="1200">
                <a:latin typeface="Liberation Serif" pitchFamily="18"/>
                <a:ea typeface="新細明體" pitchFamily="2"/>
                <a:cs typeface="Tahoma" pitchFamily="2"/>
              </a:defRPr>
            </a:lvl1pPr>
          </a:lstStyle>
          <a:p>
            <a:pPr lvl="0"/>
            <a:endParaRPr lang="en-US"/>
          </a:p>
        </p:txBody>
      </p:sp>
      <p:sp>
        <p:nvSpPr>
          <p:cNvPr id="5" name="頁尾版面配置區 4"/>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en-US" sz="1400" kern="1200">
                <a:latin typeface="Liberation Serif" pitchFamily="18"/>
                <a:ea typeface="新細明體" pitchFamily="2"/>
                <a:cs typeface="Tahoma" pitchFamily="2"/>
              </a:defRPr>
            </a:lvl1pPr>
          </a:lstStyle>
          <a:p>
            <a:pPr lvl="0"/>
            <a:endParaRPr lang="en-US"/>
          </a:p>
        </p:txBody>
      </p:sp>
      <p:sp>
        <p:nvSpPr>
          <p:cNvPr id="6" name="投影片編號版面配置區 5"/>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en-US" sz="1400" kern="1200">
                <a:latin typeface="Liberation Serif" pitchFamily="18"/>
                <a:ea typeface="新細明體" pitchFamily="2"/>
                <a:cs typeface="Tahoma" pitchFamily="2"/>
              </a:defRPr>
            </a:lvl1pPr>
          </a:lstStyle>
          <a:p>
            <a:pPr lvl="0"/>
            <a:fld id="{89E363D4-D058-4D5D-8B04-5B5A05F655A1}"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en-US" altLang="zh-TW" sz="4400" b="0" i="0" u="none" strike="noStrike" kern="1200" cap="none">
          <a:ln>
            <a:noFill/>
          </a:ln>
          <a:highlight>
            <a:scrgbClr r="0" g="0" b="0">
              <a:alpha val="0"/>
            </a:scrgbClr>
          </a:highlight>
          <a:latin typeface="Liberation Sans" pitchFamily="18"/>
          <a:ea typeface="微軟正黑體" pitchFamily="2"/>
          <a:cs typeface="Mangal" pitchFamily="2"/>
        </a:defRPr>
      </a:lvl1pPr>
    </p:titleStyle>
    <p:bodyStyle>
      <a:lvl1pPr marL="0" marR="0" indent="0" rtl="0" hangingPunct="0">
        <a:spcBef>
          <a:spcPts val="1417"/>
        </a:spcBef>
        <a:spcAft>
          <a:spcPts val="0"/>
        </a:spcAft>
        <a:tabLst/>
        <a:defRPr lang="en-US" altLang="zh-TW" sz="3200" b="0" i="0" u="none" strike="noStrike" kern="1200" cap="none">
          <a:ln>
            <a:noFill/>
          </a:ln>
          <a:highlight>
            <a:scrgbClr r="0" g="0" b="0">
              <a:alpha val="0"/>
            </a:scrgbClr>
          </a:highlight>
          <a:latin typeface="Liberation Sans" pitchFamily="18"/>
          <a:ea typeface="微軟正黑體" pitchFamily="2"/>
          <a:cs typeface="Mangal" pitchFamily="2"/>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3" name="投影片編號版面配置區 6"/>
          <p:cNvSpPr/>
          <p:nvPr/>
        </p:nvSpPr>
        <p:spPr>
          <a:xfrm>
            <a:off x="7223760" y="7007039"/>
            <a:ext cx="2351880" cy="402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ctr"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990"/>
            </a:pPr>
            <a:fld id="{1ABCFCDC-ECE9-43B0-8879-4BD2202FCA75}" type="slidenum">
              <a:t>1</a:t>
            </a:fld>
            <a:endParaRPr lang="en-US" sz="1200" b="0" i="0" u="none" strike="noStrike" cap="none" baseline="0">
              <a:ln>
                <a:noFill/>
              </a:ln>
              <a:solidFill>
                <a:srgbClr val="898989"/>
              </a:solidFill>
              <a:latin typeface="Calibri" pitchFamily="34"/>
              <a:ea typeface="新細明體" pitchFamily="18"/>
              <a:cs typeface="新細明體" pitchFamily="18"/>
            </a:endParaRPr>
          </a:p>
        </p:txBody>
      </p:sp>
      <p:sp>
        <p:nvSpPr>
          <p:cNvPr id="4" name="Rectangle 4"/>
          <p:cNvSpPr/>
          <p:nvPr/>
        </p:nvSpPr>
        <p:spPr>
          <a:xfrm>
            <a:off x="0" y="7223760"/>
            <a:ext cx="10080000" cy="336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2160" tIns="46080" rIns="92160" bIns="46080" anchor="b" anchorCtr="0" compatLnSpc="1"/>
          <a:lstStyle>
            <a:defPPr lvl="0">
              <a:buNone/>
            </a:defPPr>
            <a:lvl1pPr lvl="0">
              <a:buNone/>
            </a:lvl1pPr>
            <a:lvl2pPr lvl="1">
              <a:buClr>
                <a:srgbClr val="000000"/>
              </a:buClr>
              <a:buSzPct val="100000"/>
              <a:buFont typeface="Arial" pitchFamily="34"/>
              <a:buChar char="•"/>
            </a:lvl2pPr>
            <a:lvl3pPr lvl="2">
              <a:buClr>
                <a:srgbClr val="000000"/>
              </a:buClr>
              <a:buSzPct val="100000"/>
              <a:buFont typeface="Arial" pitchFamily="34"/>
              <a:buChar char="•"/>
            </a:lvl3pPr>
            <a:lvl4pPr lvl="3">
              <a:buClr>
                <a:srgbClr val="000000"/>
              </a:buClr>
              <a:buSzPct val="100000"/>
              <a:buFont typeface="Arial" pitchFamily="34"/>
              <a:buChar char="•"/>
            </a:lvl4pPr>
            <a:lvl5pPr lvl="4">
              <a:buClr>
                <a:srgbClr val="000000"/>
              </a:buClr>
              <a:buSzPct val="100000"/>
              <a:buFont typeface="Arial" pitchFamily="34"/>
              <a:buChar char="•"/>
            </a:lvl5pPr>
            <a:lvl6pPr lvl="5">
              <a:buClr>
                <a:srgbClr val="000000"/>
              </a:buClr>
              <a:buSzPct val="100000"/>
              <a:buFont typeface="Arial" pitchFamily="34"/>
              <a:buChar char="•"/>
            </a:lvl6pPr>
            <a:lvl7pPr lvl="6">
              <a:buClr>
                <a:srgbClr val="000000"/>
              </a:buClr>
              <a:buSzPct val="100000"/>
              <a:buFont typeface="Arial" pitchFamily="34"/>
              <a:buChar char="•"/>
            </a:lvl7pPr>
            <a:lvl8pPr lvl="7">
              <a:buClr>
                <a:srgbClr val="000000"/>
              </a:buClr>
              <a:buSzPct val="100000"/>
              <a:buFont typeface="Arial" pitchFamily="34"/>
              <a:buChar char="•"/>
            </a:lvl8pPr>
            <a:lvl9pPr lvl="8">
              <a:buClr>
                <a:srgbClr val="000000"/>
              </a:buClr>
              <a:buSzPct val="100000"/>
              <a:buFont typeface="Arial" pitchFamily="34"/>
              <a:buChar char="•"/>
            </a:lvl9p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990"/>
            </a:pPr>
            <a:r>
              <a:rPr lang="en-US" sz="1200" b="0" i="0" u="none" strike="noStrike" cap="none" baseline="0">
                <a:ln>
                  <a:noFill/>
                </a:ln>
                <a:solidFill>
                  <a:srgbClr val="000000"/>
                </a:solidFill>
                <a:effectLst>
                  <a:outerShdw dist="17961" dir="2700000">
                    <a:scrgbClr r="0" g="0" b="0"/>
                  </a:outerShdw>
                </a:effectLst>
                <a:latin typeface="Times New Roman" pitchFamily="18"/>
                <a:ea typeface="標楷體" pitchFamily="65"/>
                <a:cs typeface="標楷體" pitchFamily="65"/>
              </a:rPr>
              <a:t>2016/05/13  </a:t>
            </a:r>
            <a:r>
              <a:rPr lang="zh-TW" sz="1200" b="0" i="0" u="none" strike="noStrike" cap="none" baseline="0">
                <a:ln>
                  <a:noFill/>
                </a:ln>
                <a:solidFill>
                  <a:srgbClr val="000000"/>
                </a:solidFill>
                <a:effectLst>
                  <a:outerShdw dist="17961" dir="2700000">
                    <a:scrgbClr r="0" g="0" b="0"/>
                  </a:outerShdw>
                </a:effectLst>
                <a:latin typeface="Times New Roman" pitchFamily="18"/>
                <a:ea typeface="標楷體" pitchFamily="65"/>
                <a:cs typeface="標楷體" pitchFamily="65"/>
              </a:rPr>
              <a:t>碩士班學位考試</a:t>
            </a:r>
          </a:p>
        </p:txBody>
      </p:sp>
      <p:sp>
        <p:nvSpPr>
          <p:cNvPr id="5" name="標題 4"/>
          <p:cNvSpPr txBox="1">
            <a:spLocks noGrp="1"/>
          </p:cNvSpPr>
          <p:nvPr>
            <p:ph type="title" idx="4294967295"/>
          </p:nvPr>
        </p:nvSpPr>
        <p:spPr>
          <a:xfrm>
            <a:off x="935856" y="1763613"/>
            <a:ext cx="8352928" cy="4783137"/>
          </a:xfrm>
          <a:ln w="6350">
            <a:solidFill>
              <a:schemeClr val="accent1">
                <a:lumMod val="75000"/>
              </a:schemeClr>
            </a:solidFill>
            <a:prstDash val="sysDot"/>
          </a:ln>
        </p:spPr>
        <p:txBody>
          <a:bodyPr/>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r>
              <a:rPr lang="zh-TW" altLang="en-US" sz="3600" b="1" dirty="0" smtClean="0">
                <a:solidFill>
                  <a:srgbClr val="002060"/>
                </a:solidFill>
                <a:latin typeface="標楷體" panose="03000509000000000000" pitchFamily="65" charset="-120"/>
                <a:ea typeface="標楷體" panose="03000509000000000000" pitchFamily="65" charset="-120"/>
              </a:rPr>
              <a:t>申請專利名稱</a:t>
            </a:r>
            <a:r>
              <a:rPr lang="en-US" altLang="zh-TW" sz="3600" b="1" dirty="0" smtClean="0">
                <a:solidFill>
                  <a:srgbClr val="002060"/>
                </a:solidFill>
                <a:latin typeface="標楷體" panose="03000509000000000000" pitchFamily="65" charset="-120"/>
                <a:ea typeface="標楷體" panose="03000509000000000000" pitchFamily="65" charset="-120"/>
              </a:rPr>
              <a:t>:</a:t>
            </a:r>
            <a:br>
              <a:rPr lang="en-US" altLang="zh-TW" sz="3600" b="1" dirty="0" smtClean="0">
                <a:solidFill>
                  <a:srgbClr val="002060"/>
                </a:solidFill>
                <a:latin typeface="標楷體" panose="03000509000000000000" pitchFamily="65" charset="-120"/>
                <a:ea typeface="標楷體" panose="03000509000000000000" pitchFamily="65" charset="-120"/>
              </a:rPr>
            </a:br>
            <a:r>
              <a:rPr lang="en-US" altLang="zh-TW" sz="3600" b="1" dirty="0">
                <a:solidFill>
                  <a:srgbClr val="002060"/>
                </a:solidFill>
                <a:latin typeface="標楷體" panose="03000509000000000000" pitchFamily="65" charset="-120"/>
                <a:ea typeface="標楷體" panose="03000509000000000000" pitchFamily="65" charset="-120"/>
              </a:rPr>
              <a:t/>
            </a:r>
            <a:br>
              <a:rPr lang="en-US" altLang="zh-TW" sz="3600" b="1" dirty="0">
                <a:solidFill>
                  <a:srgbClr val="002060"/>
                </a:solidFill>
                <a:latin typeface="標楷體" panose="03000509000000000000" pitchFamily="65" charset="-120"/>
                <a:ea typeface="標楷體" panose="03000509000000000000" pitchFamily="65" charset="-120"/>
              </a:rPr>
            </a:br>
            <a:r>
              <a:rPr lang="en-US" altLang="zh-TW" sz="3600" b="1" dirty="0" smtClean="0">
                <a:solidFill>
                  <a:srgbClr val="002060"/>
                </a:solidFill>
                <a:latin typeface="標楷體" panose="03000509000000000000" pitchFamily="65" charset="-120"/>
                <a:ea typeface="標楷體" panose="03000509000000000000" pitchFamily="65" charset="-120"/>
              </a:rPr>
              <a:t/>
            </a:r>
            <a:br>
              <a:rPr lang="en-US" altLang="zh-TW" sz="3600" b="1" dirty="0" smtClean="0">
                <a:solidFill>
                  <a:srgbClr val="002060"/>
                </a:solidFill>
                <a:latin typeface="標楷體" panose="03000509000000000000" pitchFamily="65" charset="-120"/>
                <a:ea typeface="標楷體" panose="03000509000000000000" pitchFamily="65" charset="-120"/>
              </a:rPr>
            </a:br>
            <a:r>
              <a:rPr lang="en-US" altLang="zh-TW" sz="3600" b="1" dirty="0" smtClean="0">
                <a:solidFill>
                  <a:srgbClr val="002060"/>
                </a:solidFill>
                <a:latin typeface="標楷體" panose="03000509000000000000" pitchFamily="65" charset="-120"/>
                <a:ea typeface="標楷體" panose="03000509000000000000" pitchFamily="65" charset="-120"/>
              </a:rPr>
              <a:t/>
            </a:r>
            <a:br>
              <a:rPr lang="en-US" altLang="zh-TW" sz="3600" b="1" dirty="0" smtClean="0">
                <a:solidFill>
                  <a:srgbClr val="002060"/>
                </a:solidFill>
                <a:latin typeface="標楷體" panose="03000509000000000000" pitchFamily="65" charset="-120"/>
                <a:ea typeface="標楷體" panose="03000509000000000000" pitchFamily="65" charset="-120"/>
              </a:rPr>
            </a:br>
            <a:r>
              <a:rPr lang="zh-TW" altLang="en-US" sz="3600" b="1" dirty="0">
                <a:solidFill>
                  <a:srgbClr val="002060"/>
                </a:solidFill>
                <a:latin typeface="標楷體" panose="03000509000000000000" pitchFamily="65" charset="-120"/>
                <a:ea typeface="標楷體" panose="03000509000000000000" pitchFamily="65" charset="-120"/>
              </a:rPr>
              <a:t>發明</a:t>
            </a:r>
            <a:r>
              <a:rPr lang="zh-TW" altLang="en-US" sz="3600" b="1" dirty="0" smtClean="0">
                <a:solidFill>
                  <a:srgbClr val="002060"/>
                </a:solidFill>
                <a:latin typeface="標楷體" panose="03000509000000000000" pitchFamily="65" charset="-120"/>
                <a:ea typeface="標楷體" panose="03000509000000000000" pitchFamily="65" charset="-120"/>
              </a:rPr>
              <a:t>人</a:t>
            </a:r>
            <a:r>
              <a:rPr lang="en-US" altLang="zh-TW" sz="3600" b="1" dirty="0">
                <a:solidFill>
                  <a:srgbClr val="002060"/>
                </a:solidFill>
                <a:latin typeface="標楷體" panose="03000509000000000000" pitchFamily="65" charset="-120"/>
                <a:ea typeface="標楷體" panose="03000509000000000000" pitchFamily="65" charset="-120"/>
              </a:rPr>
              <a:t>:</a:t>
            </a:r>
            <a:br>
              <a:rPr lang="en-US" altLang="zh-TW" sz="3600" b="1" dirty="0">
                <a:solidFill>
                  <a:srgbClr val="002060"/>
                </a:solidFill>
                <a:latin typeface="標楷體" panose="03000509000000000000" pitchFamily="65" charset="-120"/>
                <a:ea typeface="標楷體" panose="03000509000000000000" pitchFamily="65" charset="-120"/>
              </a:rPr>
            </a:br>
            <a:r>
              <a:rPr lang="zh-TW" altLang="en-US" sz="3600" b="1" dirty="0">
                <a:solidFill>
                  <a:srgbClr val="002060"/>
                </a:solidFill>
                <a:latin typeface="標楷體" panose="03000509000000000000" pitchFamily="65" charset="-120"/>
                <a:ea typeface="標楷體" panose="03000509000000000000" pitchFamily="65" charset="-120"/>
              </a:rPr>
              <a:t>日期</a:t>
            </a:r>
            <a:r>
              <a:rPr lang="zh-TW" altLang="en-US" sz="3600" b="1" dirty="0" smtClean="0">
                <a:solidFill>
                  <a:srgbClr val="002060"/>
                </a:solidFill>
                <a:latin typeface="標楷體" panose="03000509000000000000" pitchFamily="65" charset="-120"/>
                <a:ea typeface="標楷體" panose="03000509000000000000" pitchFamily="65" charset="-120"/>
              </a:rPr>
              <a:t>：</a:t>
            </a:r>
            <a:endParaRPr lang="en-US" sz="3600" b="1" dirty="0">
              <a:solidFill>
                <a:srgbClr val="002060"/>
              </a:solidFill>
              <a:latin typeface="標楷體" panose="03000509000000000000" pitchFamily="65" charset="-120"/>
              <a:ea typeface="標楷體" panose="03000509000000000000" pitchFamily="65" charset="-120"/>
            </a:endParaRPr>
          </a:p>
        </p:txBody>
      </p:sp>
      <p:sp>
        <p:nvSpPr>
          <p:cNvPr id="7" name="副標題 2"/>
          <p:cNvSpPr txBox="1"/>
          <p:nvPr/>
        </p:nvSpPr>
        <p:spPr>
          <a:xfrm>
            <a:off x="3239910" y="4785971"/>
            <a:ext cx="3600180" cy="1224136"/>
          </a:xfrm>
          <a:prstGeom prst="rect">
            <a:avLst/>
          </a:prstGeom>
          <a:noFill/>
          <a:ln>
            <a:noFill/>
          </a:ln>
        </p:spPr>
        <p:txBody>
          <a:bodyPr vert="horz" wrap="square" lIns="91440" tIns="45720" rIns="91440" bIns="45720" anchor="t" anchorCtr="0" compatLnSpc="0"/>
          <a:lstStyle/>
          <a:p>
            <a:pPr marL="0" marR="0" lvl="0" indent="0" rtl="0" hangingPunct="1">
              <a:lnSpc>
                <a:spcPct val="100000"/>
              </a:lnSpc>
              <a:spcBef>
                <a:spcPts val="641"/>
              </a:spcBef>
              <a:spcAft>
                <a:spcPts val="0"/>
              </a:spcAft>
              <a:buNone/>
              <a:tabLst>
                <a:tab pos="0" algn="l"/>
              </a:tabLst>
              <a:defRPr sz="3200"/>
            </a:pPr>
            <a:endParaRPr lang="en-US" sz="3200" b="1" i="0" u="none" strike="noStrike" kern="1200" cap="none" spc="0" baseline="0" dirty="0">
              <a:ln>
                <a:noFill/>
              </a:ln>
              <a:solidFill>
                <a:srgbClr val="002060"/>
              </a:solidFill>
              <a:latin typeface="Times New Roman" pitchFamily="18"/>
              <a:ea typeface="標楷體" pitchFamily="81"/>
              <a:cs typeface="Times New Roman" pitchFamily="18"/>
            </a:endParaRPr>
          </a:p>
        </p:txBody>
      </p:sp>
      <p:sp>
        <p:nvSpPr>
          <p:cNvPr id="9" name="矩形 8"/>
          <p:cNvSpPr/>
          <p:nvPr/>
        </p:nvSpPr>
        <p:spPr>
          <a:xfrm>
            <a:off x="13321232" y="6903803"/>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026" name="Picture 2" descr="C:\Users\user\Desktop\未命名-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3760" y="267251"/>
            <a:ext cx="2641600" cy="584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extLst>
              <p:ext uri="{D42A27DB-BD31-4B8C-83A1-F6EECF244321}">
                <p14:modId xmlns:p14="http://schemas.microsoft.com/office/powerpoint/2010/main" val="2860969080"/>
              </p:ext>
            </p:extLst>
          </p:nvPr>
        </p:nvGraphicFramePr>
        <p:xfrm>
          <a:off x="467529" y="2267669"/>
          <a:ext cx="9361040" cy="3413760"/>
        </p:xfrm>
        <a:graphic>
          <a:graphicData uri="http://schemas.openxmlformats.org/drawingml/2006/table">
            <a:tbl>
              <a:tblPr firstRow="1" firstCol="1" bandRow="1"/>
              <a:tblGrid>
                <a:gridCol w="3204631"/>
                <a:gridCol w="6156409"/>
              </a:tblGrid>
              <a:tr h="828092">
                <a:tc>
                  <a:txBody>
                    <a:bodyPr/>
                    <a:lstStyle/>
                    <a:p>
                      <a:pPr>
                        <a:lnSpc>
                          <a:spcPct val="200000"/>
                        </a:lnSpc>
                        <a:spcAft>
                          <a:spcPts val="0"/>
                        </a:spcAft>
                        <a:tabLst>
                          <a:tab pos="2647950" algn="l"/>
                        </a:tabLst>
                      </a:pPr>
                      <a:r>
                        <a:rPr lang="zh-TW" sz="2800" b="1" kern="100" dirty="0">
                          <a:solidFill>
                            <a:srgbClr val="002060"/>
                          </a:solidFill>
                          <a:effectLst/>
                          <a:latin typeface="標楷體" panose="03000509000000000000" pitchFamily="65" charset="-120"/>
                          <a:ea typeface="標楷體" panose="03000509000000000000" pitchFamily="65" charset="-120"/>
                        </a:rPr>
                        <a:t>一、專利申請類別</a:t>
                      </a: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200000"/>
                        </a:lnSpc>
                        <a:spcBef>
                          <a:spcPts val="600"/>
                        </a:spcBef>
                        <a:spcAft>
                          <a:spcPts val="0"/>
                        </a:spcAft>
                        <a:tabLst>
                          <a:tab pos="2647950" algn="l"/>
                        </a:tabLst>
                      </a:pPr>
                      <a:r>
                        <a:rPr lang="zh-TW" altLang="en-US" sz="2800" b="1" kern="100" dirty="0" smtClean="0">
                          <a:solidFill>
                            <a:srgbClr val="002060"/>
                          </a:solidFill>
                          <a:effectLst/>
                          <a:latin typeface="標楷體" panose="03000509000000000000" pitchFamily="65" charset="-120"/>
                          <a:ea typeface="標楷體" panose="03000509000000000000" pitchFamily="65" charset="-120"/>
                        </a:rPr>
                        <a:t>□</a:t>
                      </a:r>
                      <a:r>
                        <a:rPr lang="zh-TW" sz="2800" b="1" kern="100" dirty="0" smtClean="0">
                          <a:solidFill>
                            <a:srgbClr val="002060"/>
                          </a:solidFill>
                          <a:effectLst/>
                          <a:latin typeface="標楷體" panose="03000509000000000000" pitchFamily="65" charset="-120"/>
                          <a:ea typeface="標楷體" panose="03000509000000000000" pitchFamily="65" charset="-120"/>
                        </a:rPr>
                        <a:t>發明</a:t>
                      </a:r>
                      <a:r>
                        <a:rPr lang="en-US" sz="2800" b="1" kern="100" dirty="0" smtClean="0">
                          <a:solidFill>
                            <a:srgbClr val="002060"/>
                          </a:solidFill>
                          <a:effectLst/>
                          <a:latin typeface="標楷體" panose="03000509000000000000" pitchFamily="65" charset="-120"/>
                          <a:ea typeface="標楷體" panose="03000509000000000000" pitchFamily="65" charset="-120"/>
                        </a:rPr>
                        <a:t>         </a:t>
                      </a:r>
                      <a:r>
                        <a:rPr lang="zh-TW" sz="2800" b="1" kern="100" dirty="0">
                          <a:solidFill>
                            <a:srgbClr val="002060"/>
                          </a:solidFill>
                          <a:effectLst/>
                          <a:latin typeface="標楷體" panose="03000509000000000000" pitchFamily="65" charset="-120"/>
                          <a:ea typeface="標楷體" panose="03000509000000000000" pitchFamily="65" charset="-120"/>
                        </a:rPr>
                        <a:t>□新型</a:t>
                      </a:r>
                      <a:r>
                        <a:rPr lang="en-US" sz="2800" b="1" kern="100" dirty="0">
                          <a:solidFill>
                            <a:srgbClr val="002060"/>
                          </a:solidFill>
                          <a:effectLst/>
                          <a:latin typeface="標楷體" panose="03000509000000000000" pitchFamily="65" charset="-120"/>
                          <a:ea typeface="標楷體" panose="03000509000000000000" pitchFamily="65" charset="-120"/>
                        </a:rPr>
                        <a:t>     </a:t>
                      </a:r>
                      <a:r>
                        <a:rPr lang="zh-TW" altLang="en-US" sz="2800" b="1" kern="100" baseline="0" dirty="0" smtClean="0">
                          <a:solidFill>
                            <a:srgbClr val="002060"/>
                          </a:solidFill>
                          <a:effectLst/>
                          <a:latin typeface="標楷體" panose="03000509000000000000" pitchFamily="65" charset="-120"/>
                          <a:ea typeface="標楷體" panose="03000509000000000000" pitchFamily="65" charset="-120"/>
                        </a:rPr>
                        <a:t> </a:t>
                      </a:r>
                      <a:r>
                        <a:rPr lang="zh-TW" sz="2800" b="1" kern="100" dirty="0" smtClean="0">
                          <a:solidFill>
                            <a:srgbClr val="002060"/>
                          </a:solidFill>
                          <a:effectLst/>
                          <a:latin typeface="標楷體" panose="03000509000000000000" pitchFamily="65" charset="-120"/>
                          <a:ea typeface="標楷體" panose="03000509000000000000" pitchFamily="65" charset="-120"/>
                        </a:rPr>
                        <a:t>□</a:t>
                      </a:r>
                      <a:r>
                        <a:rPr lang="zh-TW" sz="2800" b="1" kern="100" dirty="0">
                          <a:solidFill>
                            <a:srgbClr val="002060"/>
                          </a:solidFill>
                          <a:effectLst/>
                          <a:latin typeface="標楷體" panose="03000509000000000000" pitchFamily="65" charset="-120"/>
                          <a:ea typeface="標楷體" panose="03000509000000000000" pitchFamily="65" charset="-120"/>
                        </a:rPr>
                        <a:t>設計</a:t>
                      </a: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828092">
                <a:tc>
                  <a:txBody>
                    <a:bodyPr/>
                    <a:lstStyle/>
                    <a:p>
                      <a:pPr>
                        <a:lnSpc>
                          <a:spcPct val="200000"/>
                        </a:lnSpc>
                        <a:spcAft>
                          <a:spcPts val="0"/>
                        </a:spcAft>
                        <a:tabLst>
                          <a:tab pos="2647950" algn="l"/>
                        </a:tabLst>
                      </a:pPr>
                      <a:r>
                        <a:rPr lang="zh-TW" sz="2800" b="1" kern="100" dirty="0">
                          <a:solidFill>
                            <a:srgbClr val="002060"/>
                          </a:solidFill>
                          <a:effectLst/>
                          <a:latin typeface="標楷體" panose="03000509000000000000" pitchFamily="65" charset="-120"/>
                          <a:ea typeface="標楷體" panose="03000509000000000000" pitchFamily="65" charset="-120"/>
                        </a:rPr>
                        <a:t>二、申請國家</a:t>
                      </a: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200000"/>
                        </a:lnSpc>
                        <a:spcAft>
                          <a:spcPts val="0"/>
                        </a:spcAft>
                        <a:tabLst>
                          <a:tab pos="2647950" algn="l"/>
                        </a:tabLst>
                      </a:pPr>
                      <a:r>
                        <a:rPr lang="zh-TW" sz="2800" b="1" kern="100" dirty="0">
                          <a:solidFill>
                            <a:srgbClr val="002060"/>
                          </a:solidFill>
                          <a:effectLst/>
                          <a:latin typeface="標楷體" panose="03000509000000000000" pitchFamily="65" charset="-120"/>
                          <a:ea typeface="標楷體" panose="03000509000000000000" pitchFamily="65" charset="-120"/>
                        </a:rPr>
                        <a:t>□中華民國</a:t>
                      </a:r>
                      <a:r>
                        <a:rPr lang="en-US" sz="2800" b="1" kern="100" dirty="0">
                          <a:solidFill>
                            <a:srgbClr val="002060"/>
                          </a:solidFill>
                          <a:effectLst/>
                          <a:latin typeface="標楷體" panose="03000509000000000000" pitchFamily="65" charset="-120"/>
                          <a:ea typeface="標楷體" panose="03000509000000000000" pitchFamily="65" charset="-120"/>
                        </a:rPr>
                        <a:t>     </a:t>
                      </a:r>
                      <a:r>
                        <a:rPr lang="zh-TW" sz="2800" b="1" kern="100" dirty="0">
                          <a:solidFill>
                            <a:srgbClr val="002060"/>
                          </a:solidFill>
                          <a:effectLst/>
                          <a:latin typeface="標楷體" panose="03000509000000000000" pitchFamily="65" charset="-120"/>
                          <a:ea typeface="標楷體" panose="03000509000000000000" pitchFamily="65" charset="-120"/>
                        </a:rPr>
                        <a:t>□其他</a:t>
                      </a:r>
                      <a:r>
                        <a:rPr lang="zh-TW" sz="2800" b="1" u="sng" kern="100" dirty="0">
                          <a:solidFill>
                            <a:srgbClr val="002060"/>
                          </a:solidFill>
                          <a:effectLst/>
                          <a:latin typeface="標楷體" panose="03000509000000000000" pitchFamily="65" charset="-120"/>
                          <a:ea typeface="標楷體" panose="03000509000000000000" pitchFamily="65" charset="-120"/>
                        </a:rPr>
                        <a:t>　　　　　　</a:t>
                      </a:r>
                      <a:endParaRPr lang="zh-TW" sz="2800" b="1" kern="100" dirty="0">
                        <a:solidFill>
                          <a:srgbClr val="002060"/>
                        </a:solidFill>
                        <a:effectLst/>
                        <a:latin typeface="標楷體" panose="03000509000000000000" pitchFamily="65" charset="-120"/>
                        <a:ea typeface="標楷體" panose="03000509000000000000" pitchFamily="65" charset="-120"/>
                      </a:endParaRP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656184">
                <a:tc>
                  <a:txBody>
                    <a:bodyPr/>
                    <a:lstStyle/>
                    <a:p>
                      <a:pPr>
                        <a:lnSpc>
                          <a:spcPct val="250000"/>
                        </a:lnSpc>
                        <a:spcAft>
                          <a:spcPts val="0"/>
                        </a:spcAft>
                        <a:tabLst>
                          <a:tab pos="2647950" algn="l"/>
                        </a:tabLst>
                      </a:pPr>
                      <a:r>
                        <a:rPr lang="zh-TW" sz="2800" b="1" kern="100" dirty="0">
                          <a:solidFill>
                            <a:srgbClr val="002060"/>
                          </a:solidFill>
                          <a:effectLst/>
                          <a:latin typeface="標楷體" panose="03000509000000000000" pitchFamily="65" charset="-120"/>
                          <a:ea typeface="標楷體" panose="03000509000000000000" pitchFamily="65" charset="-120"/>
                        </a:rPr>
                        <a:t>三、實審時間</a:t>
                      </a: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200000"/>
                        </a:lnSpc>
                        <a:spcAft>
                          <a:spcPts val="0"/>
                        </a:spcAft>
                        <a:tabLst>
                          <a:tab pos="2647950" algn="l"/>
                        </a:tabLst>
                      </a:pPr>
                      <a:r>
                        <a:rPr lang="zh-TW" sz="2800" b="1" kern="100" dirty="0">
                          <a:solidFill>
                            <a:srgbClr val="002060"/>
                          </a:solidFill>
                          <a:effectLst/>
                          <a:latin typeface="標楷體" panose="03000509000000000000" pitchFamily="65" charset="-120"/>
                          <a:ea typeface="標楷體" panose="03000509000000000000" pitchFamily="65" charset="-120"/>
                        </a:rPr>
                        <a:t>□本案一併申請實體審查</a:t>
                      </a:r>
                      <a:r>
                        <a:rPr lang="en-US" sz="2800" b="1" kern="100" dirty="0">
                          <a:solidFill>
                            <a:srgbClr val="002060"/>
                          </a:solidFill>
                          <a:effectLst/>
                          <a:latin typeface="標楷體" panose="03000509000000000000" pitchFamily="65" charset="-120"/>
                          <a:ea typeface="標楷體" panose="03000509000000000000" pitchFamily="65" charset="-120"/>
                        </a:rPr>
                        <a:t>     </a:t>
                      </a:r>
                      <a:endParaRPr lang="en-US" sz="2800" b="1" kern="100" dirty="0" smtClean="0">
                        <a:solidFill>
                          <a:srgbClr val="002060"/>
                        </a:solidFill>
                        <a:effectLst/>
                        <a:latin typeface="標楷體" panose="03000509000000000000" pitchFamily="65" charset="-120"/>
                        <a:ea typeface="標楷體" panose="03000509000000000000" pitchFamily="65" charset="-120"/>
                      </a:endParaRPr>
                    </a:p>
                    <a:p>
                      <a:pPr>
                        <a:lnSpc>
                          <a:spcPct val="200000"/>
                        </a:lnSpc>
                        <a:spcAft>
                          <a:spcPts val="0"/>
                        </a:spcAft>
                        <a:tabLst>
                          <a:tab pos="2647950" algn="l"/>
                        </a:tabLst>
                      </a:pPr>
                      <a:r>
                        <a:rPr lang="zh-TW" sz="2800" b="1" kern="100" dirty="0" smtClean="0">
                          <a:solidFill>
                            <a:srgbClr val="002060"/>
                          </a:solidFill>
                          <a:effectLst/>
                          <a:latin typeface="標楷體" panose="03000509000000000000" pitchFamily="65" charset="-120"/>
                          <a:ea typeface="標楷體" panose="03000509000000000000" pitchFamily="65" charset="-120"/>
                        </a:rPr>
                        <a:t>□</a:t>
                      </a:r>
                      <a:r>
                        <a:rPr lang="zh-TW" sz="2800" b="1" kern="100" dirty="0">
                          <a:solidFill>
                            <a:srgbClr val="002060"/>
                          </a:solidFill>
                          <a:effectLst/>
                          <a:latin typeface="標楷體" panose="03000509000000000000" pitchFamily="65" charset="-120"/>
                          <a:ea typeface="標楷體" panose="03000509000000000000" pitchFamily="65" charset="-120"/>
                        </a:rPr>
                        <a:t>三年內提送實審</a:t>
                      </a:r>
                    </a:p>
                  </a:txBody>
                  <a:tcPr marL="68580" marR="68580" marT="0" marB="0">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bl>
          </a:graphicData>
        </a:graphic>
      </p:graphicFrame>
      <p:sp>
        <p:nvSpPr>
          <p:cNvPr id="8" name="標題 4"/>
          <p:cNvSpPr txBox="1">
            <a:spLocks/>
          </p:cNvSpPr>
          <p:nvPr/>
        </p:nvSpPr>
        <p:spPr>
          <a:xfrm>
            <a:off x="431800" y="467469"/>
            <a:ext cx="9361040" cy="884401"/>
          </a:xfrm>
          <a:prstGeom prst="rect">
            <a:avLst/>
          </a:prstGeom>
          <a:noFill/>
          <a:ln w="6350">
            <a:solidFill>
              <a:schemeClr val="accent1">
                <a:lumMod val="75000"/>
              </a:schemeClr>
            </a:solidFill>
            <a:prstDash val="sysDot"/>
          </a:ln>
        </p:spPr>
        <p:txBody>
          <a:bodyPr lIns="0" tIns="0" rIns="0" bIns="0" anchor="ctr"/>
          <a:lstStyle>
            <a:defPPr lvl="0">
              <a:buSzPct val="45000"/>
              <a:buFont typeface="StarSymbol"/>
              <a:buNone/>
              <a:defRPr/>
            </a:defPPr>
            <a:lvl1pPr lvl="0" algn="ctr" rtl="0" hangingPunct="0">
              <a:buSzPct val="45000"/>
              <a:buFont typeface="StarSymbol"/>
              <a:buNone/>
              <a:tabLst/>
              <a:defRPr lang="en-US" altLang="zh-TW" sz="4400" b="0" i="0" u="none" strike="noStrike" kern="1200" cap="none">
                <a:ln>
                  <a:noFill/>
                </a:ln>
                <a:highlight>
                  <a:scrgbClr r="0" g="0" b="0">
                    <a:alpha val="0"/>
                  </a:scrgbClr>
                </a:highlight>
                <a:latin typeface="Liberation Sans" pitchFamily="18"/>
                <a:ea typeface="微軟正黑體" pitchFamily="2"/>
                <a:cs typeface="Mangal" pitchFamily="2"/>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lgn="l"/>
            <a:r>
              <a:rPr lang="zh-TW" altLang="en-US" sz="3600" b="1" dirty="0">
                <a:solidFill>
                  <a:srgbClr val="002060"/>
                </a:solidFill>
                <a:latin typeface="標楷體" panose="03000509000000000000" pitchFamily="65" charset="-120"/>
                <a:ea typeface="標楷體" panose="03000509000000000000" pitchFamily="65" charset="-120"/>
              </a:rPr>
              <a:t>名稱</a:t>
            </a:r>
            <a:r>
              <a:rPr lang="en-US" altLang="zh-TW" sz="3600" b="1" dirty="0" smtClean="0">
                <a:solidFill>
                  <a:srgbClr val="002060"/>
                </a:solidFill>
                <a:latin typeface="標楷體" panose="03000509000000000000" pitchFamily="65" charset="-120"/>
                <a:ea typeface="標楷體" panose="03000509000000000000" pitchFamily="65" charset="-120"/>
              </a:rPr>
              <a:t>:</a:t>
            </a:r>
            <a:endParaRPr lang="zh-TW" altLang="en-US" sz="3600" b="1" dirty="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874567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3768" y="611484"/>
            <a:ext cx="9839193" cy="4801314"/>
          </a:xfrm>
          <a:prstGeom prst="rect">
            <a:avLst/>
          </a:prstGeom>
        </p:spPr>
        <p:txBody>
          <a:bodyPr wrap="square">
            <a:spAutoFit/>
          </a:bodyPr>
          <a:lstStyle/>
          <a:p>
            <a:r>
              <a:rPr lang="zh-TW" altLang="zh-TW" sz="2800" b="1" dirty="0">
                <a:solidFill>
                  <a:srgbClr val="002060"/>
                </a:solidFill>
                <a:latin typeface="標楷體" panose="03000509000000000000" pitchFamily="65" charset="-120"/>
                <a:ea typeface="標楷體" panose="03000509000000000000" pitchFamily="65" charset="-120"/>
              </a:rPr>
              <a:t>聲明</a:t>
            </a:r>
            <a:r>
              <a:rPr lang="zh-TW" altLang="zh-TW" sz="2800" b="1" dirty="0" smtClean="0">
                <a:solidFill>
                  <a:srgbClr val="002060"/>
                </a:solidFill>
                <a:latin typeface="標楷體" panose="03000509000000000000" pitchFamily="65" charset="-120"/>
                <a:ea typeface="標楷體" panose="03000509000000000000" pitchFamily="65" charset="-120"/>
              </a:rPr>
              <a:t>事項</a:t>
            </a:r>
            <a:r>
              <a:rPr lang="en-US" altLang="zh-TW" sz="2800" b="1" dirty="0" smtClean="0">
                <a:solidFill>
                  <a:srgbClr val="002060"/>
                </a:solidFill>
                <a:latin typeface="標楷體" panose="03000509000000000000" pitchFamily="65" charset="-120"/>
                <a:ea typeface="標楷體" panose="03000509000000000000" pitchFamily="65" charset="-120"/>
              </a:rPr>
              <a:t>:</a:t>
            </a:r>
          </a:p>
          <a:p>
            <a:pPr>
              <a:lnSpc>
                <a:spcPct val="150000"/>
              </a:lnSpc>
            </a:pPr>
            <a:r>
              <a:rPr lang="zh-TW" altLang="en-US" sz="2800" b="1" dirty="0">
                <a:solidFill>
                  <a:srgbClr val="002060"/>
                </a:solidFill>
                <a:latin typeface="標楷體" panose="03000509000000000000" pitchFamily="65" charset="-120"/>
                <a:ea typeface="標楷體" panose="03000509000000000000" pitchFamily="65" charset="-120"/>
              </a:rPr>
              <a:t>□本</a:t>
            </a:r>
            <a:r>
              <a:rPr lang="zh-TW" altLang="en-US" sz="2800" b="1" dirty="0" smtClean="0">
                <a:solidFill>
                  <a:srgbClr val="002060"/>
                </a:solidFill>
                <a:latin typeface="標楷體" panose="03000509000000000000" pitchFamily="65" charset="-120"/>
                <a:ea typeface="標楷體" panose="03000509000000000000" pitchFamily="65" charset="-120"/>
              </a:rPr>
              <a:t>案</a:t>
            </a:r>
            <a:r>
              <a:rPr lang="zh-TW" altLang="en-US" sz="2800" b="1" dirty="0">
                <a:solidFill>
                  <a:srgbClr val="002060"/>
                </a:solidFill>
                <a:latin typeface="標楷體" panose="03000509000000000000" pitchFamily="65" charset="-120"/>
                <a:ea typeface="標楷體" panose="03000509000000000000" pitchFamily="65" charset="-120"/>
              </a:rPr>
              <a:t>所屬研究</a:t>
            </a:r>
            <a:r>
              <a:rPr lang="zh-TW" altLang="en-US" sz="2800" b="1" dirty="0" smtClean="0">
                <a:solidFill>
                  <a:srgbClr val="002060"/>
                </a:solidFill>
                <a:latin typeface="標楷體" panose="03000509000000000000" pitchFamily="65" charset="-120"/>
                <a:ea typeface="標楷體" panose="03000509000000000000" pitchFamily="65" charset="-120"/>
              </a:rPr>
              <a:t>計畫</a:t>
            </a:r>
            <a:r>
              <a:rPr lang="en-US" altLang="zh-TW" sz="2800" b="1" dirty="0" smtClean="0">
                <a:solidFill>
                  <a:srgbClr val="002060"/>
                </a:solidFill>
                <a:latin typeface="標楷體" panose="03000509000000000000" pitchFamily="65" charset="-120"/>
                <a:ea typeface="標楷體" panose="03000509000000000000" pitchFamily="65" charset="-120"/>
              </a:rPr>
              <a:t>:</a:t>
            </a:r>
          </a:p>
          <a:p>
            <a:r>
              <a:rPr lang="zh-TW" altLang="en-US" sz="2800" b="1" dirty="0">
                <a:solidFill>
                  <a:srgbClr val="002060"/>
                </a:solidFill>
                <a:latin typeface="標楷體" panose="03000509000000000000" pitchFamily="65" charset="-120"/>
                <a:ea typeface="標楷體" panose="03000509000000000000" pitchFamily="65" charset="-120"/>
              </a:rPr>
              <a:t>□主張優惠</a:t>
            </a:r>
            <a:r>
              <a:rPr lang="zh-TW" altLang="en-US" sz="2800" b="1" dirty="0" smtClean="0">
                <a:solidFill>
                  <a:srgbClr val="002060"/>
                </a:solidFill>
                <a:latin typeface="標楷體" panose="03000509000000000000" pitchFamily="65" charset="-120"/>
                <a:ea typeface="標楷體" panose="03000509000000000000" pitchFamily="65" charset="-120"/>
              </a:rPr>
              <a:t>期</a:t>
            </a:r>
            <a:r>
              <a:rPr lang="en-US" altLang="zh-TW" sz="2800" b="1" dirty="0" smtClean="0">
                <a:solidFill>
                  <a:srgbClr val="002060"/>
                </a:solidFill>
                <a:latin typeface="標楷體" panose="03000509000000000000" pitchFamily="65" charset="-120"/>
                <a:ea typeface="標楷體" panose="03000509000000000000" pitchFamily="65" charset="-120"/>
              </a:rPr>
              <a:t>:</a:t>
            </a:r>
            <a:r>
              <a:rPr lang="zh-TW" altLang="en-US" sz="2800" b="1" dirty="0">
                <a:solidFill>
                  <a:srgbClr val="002060"/>
                </a:solidFill>
                <a:latin typeface="標楷體" panose="03000509000000000000" pitchFamily="65" charset="-120"/>
                <a:ea typeface="標楷體" panose="03000509000000000000" pitchFamily="65" charset="-120"/>
              </a:rPr>
              <a:t> </a:t>
            </a:r>
            <a:endParaRPr lang="en-US" altLang="zh-TW" sz="2800" b="1" dirty="0" smtClean="0">
              <a:solidFill>
                <a:srgbClr val="002060"/>
              </a:solidFill>
              <a:latin typeface="標楷體" panose="03000509000000000000" pitchFamily="65" charset="-120"/>
              <a:ea typeface="標楷體" panose="03000509000000000000" pitchFamily="65" charset="-120"/>
            </a:endParaRPr>
          </a:p>
          <a:p>
            <a:r>
              <a:rPr lang="zh-TW" altLang="en-US" sz="2400" dirty="0">
                <a:solidFill>
                  <a:srgbClr val="002060"/>
                </a:solidFill>
                <a:latin typeface="標楷體" panose="03000509000000000000" pitchFamily="65" charset="-120"/>
                <a:ea typeface="標楷體" panose="03000509000000000000" pitchFamily="65" charset="-120"/>
              </a:rPr>
              <a:t> </a:t>
            </a:r>
            <a:r>
              <a:rPr lang="zh-TW" altLang="en-US" sz="2400" dirty="0" smtClean="0">
                <a:solidFill>
                  <a:srgbClr val="002060"/>
                </a:solidFill>
                <a:latin typeface="標楷體" panose="03000509000000000000" pitchFamily="65" charset="-120"/>
                <a:ea typeface="標楷體" panose="03000509000000000000" pitchFamily="65" charset="-120"/>
              </a:rPr>
              <a:t>     □ </a:t>
            </a:r>
            <a:r>
              <a:rPr lang="zh-TW" altLang="en-US" sz="2400" dirty="0">
                <a:solidFill>
                  <a:srgbClr val="002060"/>
                </a:solidFill>
                <a:latin typeface="標楷體" panose="03000509000000000000" pitchFamily="65" charset="-120"/>
                <a:ea typeface="標楷體" panose="03000509000000000000" pitchFamily="65" charset="-120"/>
              </a:rPr>
              <a:t>因實驗而公開者；事實發生日期為  年  月  日</a:t>
            </a:r>
            <a:r>
              <a:rPr lang="zh-TW" altLang="en-US" sz="2400" dirty="0" smtClean="0">
                <a:solidFill>
                  <a:srgbClr val="002060"/>
                </a:solidFill>
                <a:latin typeface="標楷體" panose="03000509000000000000" pitchFamily="65" charset="-120"/>
                <a:ea typeface="標楷體" panose="03000509000000000000" pitchFamily="65" charset="-120"/>
              </a:rPr>
              <a:t>。</a:t>
            </a:r>
            <a:endParaRPr lang="en-US" altLang="zh-TW" sz="2400" dirty="0" smtClean="0">
              <a:solidFill>
                <a:srgbClr val="002060"/>
              </a:solidFill>
              <a:latin typeface="標楷體" panose="03000509000000000000" pitchFamily="65" charset="-120"/>
              <a:ea typeface="標楷體" panose="03000509000000000000" pitchFamily="65" charset="-120"/>
            </a:endParaRPr>
          </a:p>
          <a:p>
            <a:r>
              <a:rPr lang="zh-TW" altLang="en-US" sz="2400" dirty="0">
                <a:solidFill>
                  <a:srgbClr val="002060"/>
                </a:solidFill>
                <a:latin typeface="標楷體" panose="03000509000000000000" pitchFamily="65" charset="-120"/>
                <a:ea typeface="標楷體" panose="03000509000000000000" pitchFamily="65" charset="-120"/>
              </a:rPr>
              <a:t> </a:t>
            </a:r>
            <a:r>
              <a:rPr lang="zh-TW" altLang="en-US" sz="2400" dirty="0" smtClean="0">
                <a:solidFill>
                  <a:srgbClr val="002060"/>
                </a:solidFill>
                <a:latin typeface="標楷體" panose="03000509000000000000" pitchFamily="65" charset="-120"/>
                <a:ea typeface="標楷體" panose="03000509000000000000" pitchFamily="65" charset="-120"/>
              </a:rPr>
              <a:t>     □ </a:t>
            </a:r>
            <a:r>
              <a:rPr lang="zh-TW" altLang="en-US" sz="2400" dirty="0">
                <a:solidFill>
                  <a:srgbClr val="002060"/>
                </a:solidFill>
                <a:latin typeface="標楷體" panose="03000509000000000000" pitchFamily="65" charset="-120"/>
                <a:ea typeface="標楷體" panose="03000509000000000000" pitchFamily="65" charset="-120"/>
              </a:rPr>
              <a:t>因於刊物發表者；事實發生日期為  年  月  日</a:t>
            </a:r>
            <a:r>
              <a:rPr lang="zh-TW" altLang="en-US" sz="2400" dirty="0" smtClean="0">
                <a:solidFill>
                  <a:srgbClr val="002060"/>
                </a:solidFill>
                <a:latin typeface="標楷體" panose="03000509000000000000" pitchFamily="65" charset="-120"/>
                <a:ea typeface="標楷體" panose="03000509000000000000" pitchFamily="65" charset="-120"/>
              </a:rPr>
              <a:t>。</a:t>
            </a:r>
            <a:endParaRPr lang="en-US" altLang="zh-TW" sz="2400" dirty="0" smtClean="0">
              <a:solidFill>
                <a:srgbClr val="002060"/>
              </a:solidFill>
              <a:latin typeface="標楷體" panose="03000509000000000000" pitchFamily="65" charset="-120"/>
              <a:ea typeface="標楷體" panose="03000509000000000000" pitchFamily="65" charset="-120"/>
            </a:endParaRPr>
          </a:p>
          <a:p>
            <a:r>
              <a:rPr lang="zh-TW" altLang="en-US" sz="2400" dirty="0" smtClean="0">
                <a:solidFill>
                  <a:srgbClr val="002060"/>
                </a:solidFill>
                <a:latin typeface="標楷體" panose="03000509000000000000" pitchFamily="65" charset="-120"/>
                <a:ea typeface="標楷體" panose="03000509000000000000" pitchFamily="65" charset="-120"/>
              </a:rPr>
              <a:t>      □ </a:t>
            </a:r>
            <a:r>
              <a:rPr lang="zh-TW" altLang="en-US" sz="2400" dirty="0">
                <a:solidFill>
                  <a:srgbClr val="002060"/>
                </a:solidFill>
                <a:latin typeface="標楷體" panose="03000509000000000000" pitchFamily="65" charset="-120"/>
                <a:ea typeface="標楷體" panose="03000509000000000000" pitchFamily="65" charset="-120"/>
              </a:rPr>
              <a:t>因陳列於政府主辦或認可之展覽會者</a:t>
            </a:r>
            <a:r>
              <a:rPr lang="zh-TW" altLang="en-US" sz="2400" dirty="0" smtClean="0">
                <a:solidFill>
                  <a:srgbClr val="002060"/>
                </a:solidFill>
                <a:latin typeface="標楷體" panose="03000509000000000000" pitchFamily="65" charset="-120"/>
                <a:ea typeface="標楷體" panose="03000509000000000000" pitchFamily="65" charset="-120"/>
              </a:rPr>
              <a:t>；</a:t>
            </a:r>
            <a:endParaRPr lang="en-US" altLang="zh-TW" sz="2400" dirty="0" smtClean="0">
              <a:solidFill>
                <a:srgbClr val="002060"/>
              </a:solidFill>
              <a:latin typeface="標楷體" panose="03000509000000000000" pitchFamily="65" charset="-120"/>
              <a:ea typeface="標楷體" panose="03000509000000000000" pitchFamily="65" charset="-120"/>
            </a:endParaRPr>
          </a:p>
          <a:p>
            <a:r>
              <a:rPr lang="zh-TW" altLang="en-US" sz="2400" dirty="0">
                <a:solidFill>
                  <a:srgbClr val="002060"/>
                </a:solidFill>
                <a:latin typeface="標楷體" panose="03000509000000000000" pitchFamily="65" charset="-120"/>
                <a:ea typeface="標楷體" panose="03000509000000000000" pitchFamily="65" charset="-120"/>
              </a:rPr>
              <a:t> </a:t>
            </a:r>
            <a:r>
              <a:rPr lang="zh-TW" altLang="en-US" sz="2400" dirty="0" smtClean="0">
                <a:solidFill>
                  <a:srgbClr val="002060"/>
                </a:solidFill>
                <a:latin typeface="標楷體" panose="03000509000000000000" pitchFamily="65" charset="-120"/>
                <a:ea typeface="標楷體" panose="03000509000000000000" pitchFamily="65" charset="-120"/>
              </a:rPr>
              <a:t>          事實</a:t>
            </a:r>
            <a:r>
              <a:rPr lang="zh-TW" altLang="en-US" sz="2400" dirty="0">
                <a:solidFill>
                  <a:srgbClr val="002060"/>
                </a:solidFill>
                <a:latin typeface="標楷體" panose="03000509000000000000" pitchFamily="65" charset="-120"/>
                <a:ea typeface="標楷體" panose="03000509000000000000" pitchFamily="65" charset="-120"/>
              </a:rPr>
              <a:t>發生日期為  年    月  </a:t>
            </a:r>
            <a:r>
              <a:rPr lang="zh-TW" altLang="en-US" sz="2400" dirty="0" smtClean="0">
                <a:solidFill>
                  <a:srgbClr val="002060"/>
                </a:solidFill>
                <a:latin typeface="標楷體" panose="03000509000000000000" pitchFamily="65" charset="-120"/>
                <a:ea typeface="標楷體" panose="03000509000000000000" pitchFamily="65" charset="-120"/>
              </a:rPr>
              <a:t>  日</a:t>
            </a:r>
            <a:r>
              <a:rPr lang="zh-TW" altLang="en-US" sz="2400" dirty="0">
                <a:solidFill>
                  <a:srgbClr val="002060"/>
                </a:solidFill>
                <a:latin typeface="標楷體" panose="03000509000000000000" pitchFamily="65" charset="-120"/>
                <a:ea typeface="標楷體" panose="03000509000000000000" pitchFamily="65" charset="-120"/>
              </a:rPr>
              <a:t>。   </a:t>
            </a:r>
            <a:endParaRPr lang="en-US" altLang="zh-TW" sz="2400" dirty="0" smtClean="0">
              <a:solidFill>
                <a:srgbClr val="002060"/>
              </a:solidFill>
              <a:latin typeface="標楷體" panose="03000509000000000000" pitchFamily="65" charset="-120"/>
              <a:ea typeface="標楷體" panose="03000509000000000000" pitchFamily="65" charset="-120"/>
            </a:endParaRPr>
          </a:p>
          <a:p>
            <a:r>
              <a:rPr lang="zh-TW" altLang="en-US" sz="2800" b="1" dirty="0" smtClean="0">
                <a:solidFill>
                  <a:srgbClr val="002060"/>
                </a:solidFill>
                <a:latin typeface="標楷體" panose="03000509000000000000" pitchFamily="65" charset="-120"/>
                <a:ea typeface="標楷體" panose="03000509000000000000" pitchFamily="65" charset="-120"/>
              </a:rPr>
              <a:t>□</a:t>
            </a:r>
            <a:r>
              <a:rPr lang="zh-TW" altLang="en-US" sz="2800" b="1" dirty="0">
                <a:solidFill>
                  <a:srgbClr val="002060"/>
                </a:solidFill>
                <a:latin typeface="標楷體" panose="03000509000000000000" pitchFamily="65" charset="-120"/>
                <a:ea typeface="標楷體" panose="03000509000000000000" pitchFamily="65" charset="-120"/>
              </a:rPr>
              <a:t>主張</a:t>
            </a:r>
            <a:r>
              <a:rPr lang="zh-TW" altLang="en-US" sz="2800" b="1" dirty="0" smtClean="0">
                <a:solidFill>
                  <a:srgbClr val="002060"/>
                </a:solidFill>
                <a:latin typeface="標楷體" panose="03000509000000000000" pitchFamily="65" charset="-120"/>
                <a:ea typeface="標楷體" panose="03000509000000000000" pitchFamily="65" charset="-120"/>
              </a:rPr>
              <a:t>優先權</a:t>
            </a:r>
            <a:r>
              <a:rPr lang="en-US" altLang="zh-TW" sz="2800" b="1" dirty="0" smtClean="0">
                <a:solidFill>
                  <a:srgbClr val="002060"/>
                </a:solidFill>
                <a:latin typeface="標楷體" panose="03000509000000000000" pitchFamily="65" charset="-120"/>
                <a:ea typeface="標楷體" panose="03000509000000000000" pitchFamily="65" charset="-120"/>
              </a:rPr>
              <a:t>:</a:t>
            </a:r>
          </a:p>
          <a:p>
            <a:r>
              <a:rPr lang="zh-TW" altLang="en-US" sz="2800" b="1" dirty="0">
                <a:solidFill>
                  <a:srgbClr val="002060"/>
                </a:solidFill>
                <a:latin typeface="標楷體" panose="03000509000000000000" pitchFamily="65" charset="-120"/>
                <a:ea typeface="標楷體" panose="03000509000000000000" pitchFamily="65" charset="-120"/>
              </a:rPr>
              <a:t>□主張利用生物</a:t>
            </a:r>
            <a:r>
              <a:rPr lang="zh-TW" altLang="en-US" sz="2800" b="1" dirty="0" smtClean="0">
                <a:solidFill>
                  <a:srgbClr val="002060"/>
                </a:solidFill>
                <a:latin typeface="標楷體" panose="03000509000000000000" pitchFamily="65" charset="-120"/>
                <a:ea typeface="標楷體" panose="03000509000000000000" pitchFamily="65" charset="-120"/>
              </a:rPr>
              <a:t>材料</a:t>
            </a:r>
            <a:r>
              <a:rPr lang="en-US" altLang="zh-TW" sz="2800" b="1" dirty="0" smtClean="0">
                <a:solidFill>
                  <a:srgbClr val="002060"/>
                </a:solidFill>
                <a:latin typeface="標楷體" panose="03000509000000000000" pitchFamily="65" charset="-120"/>
                <a:ea typeface="標楷體" panose="03000509000000000000" pitchFamily="65" charset="-120"/>
              </a:rPr>
              <a:t>:</a:t>
            </a:r>
          </a:p>
          <a:p>
            <a:r>
              <a:rPr lang="zh-TW" altLang="en-US" sz="2800" b="1" dirty="0">
                <a:solidFill>
                  <a:srgbClr val="002060"/>
                </a:solidFill>
                <a:latin typeface="標楷體" panose="03000509000000000000" pitchFamily="65" charset="-120"/>
                <a:ea typeface="標楷體" panose="03000509000000000000" pitchFamily="65" charset="-120"/>
              </a:rPr>
              <a:t>□聲明本人就相同創作在申請本發明專利之同日，另申請</a:t>
            </a:r>
            <a:r>
              <a:rPr lang="zh-TW" altLang="en-US" sz="2800" b="1" dirty="0" smtClean="0">
                <a:solidFill>
                  <a:srgbClr val="002060"/>
                </a:solidFill>
                <a:latin typeface="標楷體" panose="03000509000000000000" pitchFamily="65" charset="-120"/>
                <a:ea typeface="標楷體" panose="03000509000000000000" pitchFamily="65" charset="-120"/>
              </a:rPr>
              <a:t>新型 </a:t>
            </a:r>
            <a:endParaRPr lang="en-US" altLang="zh-TW" sz="2800" b="1" dirty="0" smtClean="0">
              <a:solidFill>
                <a:srgbClr val="002060"/>
              </a:solidFill>
              <a:latin typeface="標楷體" panose="03000509000000000000" pitchFamily="65" charset="-120"/>
              <a:ea typeface="標楷體" panose="03000509000000000000" pitchFamily="65" charset="-120"/>
            </a:endParaRPr>
          </a:p>
          <a:p>
            <a:r>
              <a:rPr lang="zh-TW" altLang="en-US" sz="2800" b="1" dirty="0">
                <a:solidFill>
                  <a:srgbClr val="002060"/>
                </a:solidFill>
                <a:latin typeface="標楷體" panose="03000509000000000000" pitchFamily="65" charset="-120"/>
                <a:ea typeface="標楷體" panose="03000509000000000000" pitchFamily="65" charset="-120"/>
              </a:rPr>
              <a:t> </a:t>
            </a:r>
            <a:r>
              <a:rPr lang="zh-TW" altLang="en-US" sz="2800" b="1" dirty="0" smtClean="0">
                <a:solidFill>
                  <a:srgbClr val="002060"/>
                </a:solidFill>
                <a:latin typeface="標楷體" panose="03000509000000000000" pitchFamily="65" charset="-120"/>
                <a:ea typeface="標楷體" panose="03000509000000000000" pitchFamily="65" charset="-120"/>
              </a:rPr>
              <a:t>  專利</a:t>
            </a:r>
            <a:r>
              <a:rPr lang="zh-TW" altLang="en-US" sz="2800" b="1" dirty="0">
                <a:solidFill>
                  <a:srgbClr val="002060"/>
                </a:solidFill>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1949412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txBox="1">
            <a:spLocks/>
          </p:cNvSpPr>
          <p:nvPr/>
        </p:nvSpPr>
        <p:spPr>
          <a:xfrm>
            <a:off x="575816" y="395461"/>
            <a:ext cx="8928992" cy="586217"/>
          </a:xfrm>
          <a:prstGeom prst="rect">
            <a:avLst/>
          </a:prstGeom>
          <a:noFill/>
          <a:ln w="6350">
            <a:solidFill>
              <a:schemeClr val="accent1">
                <a:lumMod val="75000"/>
              </a:schemeClr>
            </a:solidFill>
            <a:prstDash val="sysDot"/>
          </a:ln>
        </p:spPr>
        <p:txBody>
          <a:bodyPr lIns="0" tIns="0" rIns="0" bIns="0" anchor="ctr"/>
          <a:lstStyle>
            <a:defPPr lvl="0">
              <a:buSzPct val="45000"/>
              <a:buFont typeface="StarSymbol"/>
              <a:buNone/>
              <a:defRPr/>
            </a:defPPr>
            <a:lvl1pPr lvl="0" algn="ctr" rtl="0" hangingPunct="0">
              <a:buSzPct val="45000"/>
              <a:buFont typeface="StarSymbol"/>
              <a:buNone/>
              <a:tabLst/>
              <a:defRPr lang="en-US" altLang="zh-TW" sz="4400" b="0" i="0" u="none" strike="noStrike" kern="1200" cap="none">
                <a:ln>
                  <a:noFill/>
                </a:ln>
                <a:highlight>
                  <a:scrgbClr r="0" g="0" b="0">
                    <a:alpha val="0"/>
                  </a:scrgbClr>
                </a:highlight>
                <a:latin typeface="Liberation Sans" pitchFamily="18"/>
                <a:ea typeface="微軟正黑體" pitchFamily="2"/>
                <a:cs typeface="Mangal" pitchFamily="2"/>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lgn="l"/>
            <a:r>
              <a:rPr lang="zh-TW" altLang="en-US" sz="3600" b="1" dirty="0" smtClean="0">
                <a:solidFill>
                  <a:srgbClr val="002060"/>
                </a:solidFill>
                <a:latin typeface="標楷體" panose="03000509000000000000" pitchFamily="65" charset="-120"/>
                <a:ea typeface="標楷體" panose="03000509000000000000" pitchFamily="65" charset="-120"/>
              </a:rPr>
              <a:t>技術簡介</a:t>
            </a:r>
            <a:r>
              <a:rPr lang="en-US" altLang="zh-TW" sz="3600" b="1" dirty="0" smtClean="0">
                <a:solidFill>
                  <a:srgbClr val="002060"/>
                </a:solidFill>
                <a:latin typeface="標楷體" panose="03000509000000000000" pitchFamily="65" charset="-120"/>
                <a:ea typeface="標楷體" panose="03000509000000000000" pitchFamily="65" charset="-120"/>
              </a:rPr>
              <a:t>:</a:t>
            </a:r>
            <a:endParaRPr lang="zh-TW" altLang="en-US" sz="3600" b="1" dirty="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763188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txBox="1">
            <a:spLocks/>
          </p:cNvSpPr>
          <p:nvPr/>
        </p:nvSpPr>
        <p:spPr>
          <a:xfrm>
            <a:off x="431800" y="323453"/>
            <a:ext cx="9073008" cy="2520279"/>
          </a:xfrm>
          <a:prstGeom prst="rect">
            <a:avLst/>
          </a:prstGeom>
          <a:noFill/>
          <a:ln w="6350">
            <a:solidFill>
              <a:schemeClr val="accent1">
                <a:lumMod val="75000"/>
              </a:schemeClr>
            </a:solidFill>
            <a:prstDash val="sysDot"/>
          </a:ln>
        </p:spPr>
        <p:txBody>
          <a:bodyPr lIns="0" tIns="0" rIns="0" bIns="0" anchor="ctr"/>
          <a:lstStyle>
            <a:defPPr lvl="0">
              <a:buSzPct val="45000"/>
              <a:buFont typeface="StarSymbol"/>
              <a:buNone/>
              <a:defRPr/>
            </a:defPPr>
            <a:lvl1pPr lvl="0" algn="ctr" rtl="0" hangingPunct="0">
              <a:buSzPct val="45000"/>
              <a:buFont typeface="StarSymbol"/>
              <a:buNone/>
              <a:tabLst/>
              <a:defRPr lang="en-US" altLang="zh-TW" sz="4400" b="0" i="0" u="none" strike="noStrike" kern="1200" cap="none">
                <a:ln>
                  <a:noFill/>
                </a:ln>
                <a:highlight>
                  <a:scrgbClr r="0" g="0" b="0">
                    <a:alpha val="0"/>
                  </a:scrgbClr>
                </a:highlight>
                <a:latin typeface="Liberation Sans" pitchFamily="18"/>
                <a:ea typeface="微軟正黑體" pitchFamily="2"/>
                <a:cs typeface="Mangal" pitchFamily="2"/>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lgn="l"/>
            <a:r>
              <a:rPr lang="zh-TW" altLang="en-US" sz="3600" b="1" dirty="0" smtClean="0">
                <a:solidFill>
                  <a:srgbClr val="002060"/>
                </a:solidFill>
                <a:latin typeface="標楷體" panose="03000509000000000000" pitchFamily="65" charset="-120"/>
                <a:ea typeface="標楷體" panose="03000509000000000000" pitchFamily="65" charset="-120"/>
              </a:rPr>
              <a:t>申請專利內容</a:t>
            </a:r>
            <a:r>
              <a:rPr lang="en-US" altLang="zh-TW" sz="3600" b="1" dirty="0" smtClean="0">
                <a:solidFill>
                  <a:srgbClr val="002060"/>
                </a:solidFill>
                <a:latin typeface="標楷體" panose="03000509000000000000" pitchFamily="65" charset="-120"/>
                <a:ea typeface="標楷體" panose="03000509000000000000" pitchFamily="65" charset="-120"/>
              </a:rPr>
              <a:t>/</a:t>
            </a:r>
            <a:r>
              <a:rPr lang="zh-TW" altLang="en-US" sz="3600" b="1" dirty="0" smtClean="0">
                <a:solidFill>
                  <a:srgbClr val="002060"/>
                </a:solidFill>
                <a:latin typeface="標楷體" panose="03000509000000000000" pitchFamily="65" charset="-120"/>
                <a:ea typeface="標楷體" panose="03000509000000000000" pitchFamily="65" charset="-120"/>
              </a:rPr>
              <a:t>範圍</a:t>
            </a:r>
            <a:r>
              <a:rPr lang="en-US" altLang="zh-TW" sz="3600" b="1" dirty="0" smtClean="0">
                <a:solidFill>
                  <a:srgbClr val="002060"/>
                </a:solidFill>
                <a:latin typeface="標楷體" panose="03000509000000000000" pitchFamily="65" charset="-120"/>
                <a:ea typeface="標楷體" panose="03000509000000000000" pitchFamily="65" charset="-120"/>
              </a:rPr>
              <a:t>:</a:t>
            </a:r>
            <a:endParaRPr lang="en-US" altLang="zh-TW" sz="3600" b="1" dirty="0">
              <a:solidFill>
                <a:srgbClr val="002060"/>
              </a:solidFill>
              <a:latin typeface="標楷體" panose="03000509000000000000" pitchFamily="65" charset="-120"/>
              <a:ea typeface="標楷體" panose="03000509000000000000" pitchFamily="65" charset="-120"/>
            </a:endParaRPr>
          </a:p>
          <a:p>
            <a:pPr algn="l"/>
            <a:r>
              <a:rPr lang="zh-TW" altLang="en-US" sz="3600" b="1" dirty="0" smtClean="0">
                <a:solidFill>
                  <a:srgbClr val="002060"/>
                </a:solidFill>
                <a:latin typeface="標楷體" panose="03000509000000000000" pitchFamily="65" charset="-120"/>
                <a:ea typeface="標楷體" panose="03000509000000000000" pitchFamily="65" charset="-120"/>
              </a:rPr>
              <a:t>*新穎性</a:t>
            </a:r>
            <a:endParaRPr lang="en-US" altLang="zh-TW" sz="3600" b="1" dirty="0" smtClean="0">
              <a:solidFill>
                <a:srgbClr val="002060"/>
              </a:solidFill>
              <a:latin typeface="標楷體" panose="03000509000000000000" pitchFamily="65" charset="-120"/>
              <a:ea typeface="標楷體" panose="03000509000000000000" pitchFamily="65" charset="-120"/>
            </a:endParaRPr>
          </a:p>
          <a:p>
            <a:pPr algn="l"/>
            <a:r>
              <a:rPr lang="zh-TW" altLang="en-US" sz="3600" b="1" dirty="0" smtClean="0">
                <a:solidFill>
                  <a:srgbClr val="002060"/>
                </a:solidFill>
                <a:latin typeface="標楷體" panose="03000509000000000000" pitchFamily="65" charset="-120"/>
                <a:ea typeface="標楷體" panose="03000509000000000000" pitchFamily="65" charset="-120"/>
              </a:rPr>
              <a:t>*進步</a:t>
            </a:r>
            <a:r>
              <a:rPr lang="zh-TW" altLang="en-US" sz="3600" b="1" dirty="0">
                <a:solidFill>
                  <a:srgbClr val="002060"/>
                </a:solidFill>
                <a:latin typeface="標楷體" panose="03000509000000000000" pitchFamily="65" charset="-120"/>
                <a:ea typeface="標楷體" panose="03000509000000000000" pitchFamily="65" charset="-120"/>
              </a:rPr>
              <a:t>性／創作性</a:t>
            </a:r>
            <a:endParaRPr lang="en-US" altLang="zh-TW" sz="3600" b="1" dirty="0" smtClean="0">
              <a:solidFill>
                <a:srgbClr val="002060"/>
              </a:solidFill>
              <a:latin typeface="標楷體" panose="03000509000000000000" pitchFamily="65" charset="-120"/>
              <a:ea typeface="標楷體" panose="03000509000000000000" pitchFamily="65" charset="-120"/>
            </a:endParaRPr>
          </a:p>
          <a:p>
            <a:pPr algn="l"/>
            <a:r>
              <a:rPr lang="zh-TW" altLang="en-US" sz="3600" b="1" dirty="0" smtClean="0">
                <a:solidFill>
                  <a:srgbClr val="002060"/>
                </a:solidFill>
                <a:latin typeface="標楷體" panose="03000509000000000000" pitchFamily="65" charset="-120"/>
                <a:ea typeface="標楷體" panose="03000509000000000000" pitchFamily="65" charset="-120"/>
              </a:rPr>
              <a:t>*產業利用性</a:t>
            </a:r>
            <a:endParaRPr lang="zh-TW" altLang="en-US" sz="3600" b="1" dirty="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528663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txBox="1">
            <a:spLocks/>
          </p:cNvSpPr>
          <p:nvPr/>
        </p:nvSpPr>
        <p:spPr>
          <a:xfrm>
            <a:off x="287784" y="251445"/>
            <a:ext cx="9433048" cy="709941"/>
          </a:xfrm>
          <a:prstGeom prst="rect">
            <a:avLst/>
          </a:prstGeom>
          <a:noFill/>
          <a:ln w="6350">
            <a:solidFill>
              <a:schemeClr val="accent1">
                <a:lumMod val="75000"/>
              </a:schemeClr>
            </a:solidFill>
            <a:prstDash val="sysDot"/>
          </a:ln>
        </p:spPr>
        <p:txBody>
          <a:bodyPr lIns="0" tIns="0" rIns="0" bIns="0" anchor="ctr"/>
          <a:lstStyle>
            <a:defPPr lvl="0">
              <a:buSzPct val="45000"/>
              <a:buFont typeface="StarSymbol"/>
              <a:buNone/>
              <a:defRPr/>
            </a:defPPr>
            <a:lvl1pPr lvl="0" algn="ctr" rtl="0" hangingPunct="0">
              <a:buSzPct val="45000"/>
              <a:buFont typeface="StarSymbol"/>
              <a:buNone/>
              <a:tabLst/>
              <a:defRPr lang="en-US" altLang="zh-TW" sz="4400" b="0" i="0" u="none" strike="noStrike" kern="1200" cap="none">
                <a:ln>
                  <a:noFill/>
                </a:ln>
                <a:highlight>
                  <a:scrgbClr r="0" g="0" b="0">
                    <a:alpha val="0"/>
                  </a:scrgbClr>
                </a:highlight>
                <a:latin typeface="Liberation Sans" pitchFamily="18"/>
                <a:ea typeface="微軟正黑體" pitchFamily="2"/>
                <a:cs typeface="Mangal" pitchFamily="2"/>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lgn="l"/>
            <a:r>
              <a:rPr lang="zh-TW" altLang="en-US" sz="3600" b="1" dirty="0" smtClean="0">
                <a:solidFill>
                  <a:srgbClr val="002060"/>
                </a:solidFill>
                <a:latin typeface="標楷體" panose="03000509000000000000" pitchFamily="65" charset="-120"/>
                <a:ea typeface="標楷體" panose="03000509000000000000" pitchFamily="65" charset="-120"/>
              </a:rPr>
              <a:t>申請專利內容</a:t>
            </a:r>
            <a:r>
              <a:rPr lang="en-US" altLang="zh-TW" sz="3600" b="1" dirty="0" smtClean="0">
                <a:solidFill>
                  <a:srgbClr val="002060"/>
                </a:solidFill>
                <a:latin typeface="標楷體" panose="03000509000000000000" pitchFamily="65" charset="-120"/>
                <a:ea typeface="標楷體" panose="03000509000000000000" pitchFamily="65" charset="-120"/>
              </a:rPr>
              <a:t>/</a:t>
            </a:r>
            <a:r>
              <a:rPr lang="zh-TW" altLang="en-US" sz="3600" b="1" dirty="0" smtClean="0">
                <a:solidFill>
                  <a:srgbClr val="002060"/>
                </a:solidFill>
                <a:latin typeface="標楷體" panose="03000509000000000000" pitchFamily="65" charset="-120"/>
                <a:ea typeface="標楷體" panose="03000509000000000000" pitchFamily="65" charset="-120"/>
              </a:rPr>
              <a:t>範圍</a:t>
            </a:r>
            <a:r>
              <a:rPr lang="en-US" altLang="zh-TW" sz="3600" b="1" dirty="0" smtClean="0">
                <a:solidFill>
                  <a:srgbClr val="002060"/>
                </a:solidFill>
                <a:latin typeface="標楷體" panose="03000509000000000000" pitchFamily="65" charset="-120"/>
                <a:ea typeface="標楷體" panose="03000509000000000000" pitchFamily="65" charset="-120"/>
              </a:rPr>
              <a:t>(</a:t>
            </a:r>
            <a:r>
              <a:rPr lang="zh-TW" altLang="en-US" sz="3600" b="1" dirty="0" smtClean="0">
                <a:solidFill>
                  <a:srgbClr val="002060"/>
                </a:solidFill>
                <a:latin typeface="標楷體" panose="03000509000000000000" pitchFamily="65" charset="-120"/>
                <a:ea typeface="標楷體" panose="03000509000000000000" pitchFamily="65" charset="-120"/>
              </a:rPr>
              <a:t>重要圖示說明</a:t>
            </a:r>
            <a:r>
              <a:rPr lang="en-US" altLang="zh-TW" sz="3600" b="1" dirty="0" smtClean="0">
                <a:solidFill>
                  <a:srgbClr val="002060"/>
                </a:solidFill>
                <a:latin typeface="標楷體" panose="03000509000000000000" pitchFamily="65" charset="-120"/>
                <a:ea typeface="標楷體" panose="03000509000000000000" pitchFamily="65" charset="-120"/>
              </a:rPr>
              <a:t>):</a:t>
            </a:r>
            <a:endParaRPr lang="zh-TW" altLang="en-US" sz="3600" b="1" dirty="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237083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txBox="1">
            <a:spLocks/>
          </p:cNvSpPr>
          <p:nvPr/>
        </p:nvSpPr>
        <p:spPr>
          <a:xfrm>
            <a:off x="503808" y="395461"/>
            <a:ext cx="8352928" cy="709941"/>
          </a:xfrm>
          <a:prstGeom prst="rect">
            <a:avLst/>
          </a:prstGeom>
          <a:noFill/>
          <a:ln w="6350">
            <a:solidFill>
              <a:schemeClr val="accent1">
                <a:lumMod val="75000"/>
              </a:schemeClr>
            </a:solidFill>
            <a:prstDash val="sysDot"/>
          </a:ln>
        </p:spPr>
        <p:txBody>
          <a:bodyPr lIns="0" tIns="0" rIns="0" bIns="0" anchor="ctr"/>
          <a:lstStyle>
            <a:defPPr lvl="0">
              <a:buSzPct val="45000"/>
              <a:buFont typeface="StarSymbol"/>
              <a:buNone/>
              <a:defRPr/>
            </a:defPPr>
            <a:lvl1pPr lvl="0" algn="ctr" rtl="0" hangingPunct="0">
              <a:buSzPct val="45000"/>
              <a:buFont typeface="StarSymbol"/>
              <a:buNone/>
              <a:tabLst/>
              <a:defRPr lang="en-US" altLang="zh-TW" sz="4400" b="0" i="0" u="none" strike="noStrike" kern="1200" cap="none">
                <a:ln>
                  <a:noFill/>
                </a:ln>
                <a:highlight>
                  <a:scrgbClr r="0" g="0" b="0">
                    <a:alpha val="0"/>
                  </a:scrgbClr>
                </a:highlight>
                <a:latin typeface="Liberation Sans" pitchFamily="18"/>
                <a:ea typeface="微軟正黑體" pitchFamily="2"/>
                <a:cs typeface="Mangal" pitchFamily="2"/>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lgn="l"/>
            <a:r>
              <a:rPr lang="zh-TW" altLang="en-US" sz="3600" b="1" dirty="0">
                <a:solidFill>
                  <a:srgbClr val="002060"/>
                </a:solidFill>
                <a:latin typeface="標楷體" panose="03000509000000000000" pitchFamily="65" charset="-120"/>
                <a:ea typeface="標楷體" panose="03000509000000000000" pitchFamily="65" charset="-120"/>
              </a:rPr>
              <a:t>其他重要事項說明</a:t>
            </a:r>
            <a:r>
              <a:rPr lang="en-US" altLang="zh-TW" sz="3600" b="1" dirty="0" smtClean="0">
                <a:solidFill>
                  <a:srgbClr val="002060"/>
                </a:solidFill>
                <a:latin typeface="標楷體" panose="03000509000000000000" pitchFamily="65" charset="-120"/>
                <a:ea typeface="標楷體" panose="03000509000000000000" pitchFamily="65" charset="-120"/>
              </a:rPr>
              <a:t>:</a:t>
            </a:r>
            <a:endParaRPr lang="zh-TW" altLang="en-US" sz="3600" b="1" dirty="0">
              <a:solidFill>
                <a:srgbClr val="00206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372629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預設">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891</TotalTime>
  <Words>187</Words>
  <Application>Microsoft Office PowerPoint</Application>
  <PresentationFormat>自訂</PresentationFormat>
  <Paragraphs>29</Paragraphs>
  <Slides>7</Slides>
  <Notes>1</Notes>
  <HiddenSlides>0</HiddenSlides>
  <MMClips>0</MMClips>
  <ScaleCrop>false</ScaleCrop>
  <HeadingPairs>
    <vt:vector size="4" baseType="variant">
      <vt:variant>
        <vt:lpstr>佈景主題</vt:lpstr>
      </vt:variant>
      <vt:variant>
        <vt:i4>1</vt:i4>
      </vt:variant>
      <vt:variant>
        <vt:lpstr>投影片標題</vt:lpstr>
      </vt:variant>
      <vt:variant>
        <vt:i4>7</vt:i4>
      </vt:variant>
    </vt:vector>
  </HeadingPairs>
  <TitlesOfParts>
    <vt:vector size="8" baseType="lpstr">
      <vt:lpstr>預設</vt:lpstr>
      <vt:lpstr>申請專利名稱:    發明人: 日期：</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一種可對紅鳳菜汁液進行生物降解產生可應用電子梭之特定微生物程序 A special Gynura bicolor -degrading microbial process to generate electron-shuttles for applications</dc:title>
  <dc:creator>Sarita</dc:creator>
  <cp:lastModifiedBy>user</cp:lastModifiedBy>
  <cp:revision>19</cp:revision>
  <dcterms:created xsi:type="dcterms:W3CDTF">2016-08-14T23:36:20Z</dcterms:created>
  <dcterms:modified xsi:type="dcterms:W3CDTF">2018-11-12T04:00:46Z</dcterms:modified>
</cp:coreProperties>
</file>