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8" r:id="rId3"/>
    <p:sldId id="259" r:id="rId4"/>
    <p:sldId id="261" r:id="rId5"/>
    <p:sldId id="260" r:id="rId6"/>
  </p:sldIdLst>
  <p:sldSz cx="10080625" cy="7559675"/>
  <p:notesSz cx="7559675" cy="10691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170" y="-605"/>
      </p:cViewPr>
      <p:guideLst>
        <p:guide orient="horz" pos="2381"/>
        <p:guide pos="3175"/>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頁首版面配置區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3" name="日期版面配置區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4" name="頁尾版面配置區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5" name="投影片編號版面配置區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58754E61-D9E0-469E-BC08-F30DC90E018B}" type="slidenum">
              <a:t>‹#›</a:t>
            </a:fld>
            <a:endParaRPr lang="en-US" sz="1400" b="0" i="0" u="none" strike="noStrike" kern="1200" cap="none">
              <a:ln>
                <a:noFill/>
              </a:ln>
              <a:latin typeface="Liberation Sans" pitchFamily="18"/>
              <a:ea typeface="微軟正黑體" pitchFamily="2"/>
              <a:cs typeface="Mangal" pitchFamily="2"/>
            </a:endParaRPr>
          </a:p>
        </p:txBody>
      </p:sp>
    </p:spTree>
    <p:extLst>
      <p:ext uri="{BB962C8B-B14F-4D97-AF65-F5344CB8AC3E}">
        <p14:creationId xmlns:p14="http://schemas.microsoft.com/office/powerpoint/2010/main" val="407411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備忘稿版面配置區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ltLang="zh-TW"/>
          </a:p>
        </p:txBody>
      </p:sp>
      <p:sp>
        <p:nvSpPr>
          <p:cNvPr id="4" name="頁首版面配置區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日期版面配置區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頁尾版面配置區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7" name="投影片編號版面配置區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US" sz="1400" kern="1200">
                <a:latin typeface="Liberation Serif" pitchFamily="18"/>
                <a:ea typeface="新細明體" pitchFamily="2"/>
                <a:cs typeface="Tahoma" pitchFamily="2"/>
              </a:defRPr>
            </a:lvl1pPr>
          </a:lstStyle>
          <a:p>
            <a:pPr lvl="0"/>
            <a:fld id="{FCF171D9-3D37-4C97-BDBD-46615F68370B}" type="slidenum">
              <a:t>‹#›</a:t>
            </a:fld>
            <a:endParaRPr lang="en-US"/>
          </a:p>
        </p:txBody>
      </p:sp>
    </p:spTree>
    <p:extLst>
      <p:ext uri="{BB962C8B-B14F-4D97-AF65-F5344CB8AC3E}">
        <p14:creationId xmlns:p14="http://schemas.microsoft.com/office/powerpoint/2010/main" val="856137895"/>
      </p:ext>
    </p:extLst>
  </p:cSld>
  <p:clrMap bg1="lt1" tx1="dk1" bg2="lt2" tx2="dk2" accent1="accent1" accent2="accent2" accent3="accent3" accent4="accent4" accent5="accent5" accent6="accent6" hlink="hlink" folHlink="folHlink"/>
  <p:notesStyle>
    <a:lvl1pPr marL="216000" marR="0" indent="-216000" rtl="0" hangingPunct="0">
      <a:tabLst/>
      <a:defRPr lang="en-US" altLang="zh-TW" sz="2000" b="0" i="0" u="none" strike="noStrike" kern="1200" cap="none">
        <a:ln>
          <a:noFill/>
        </a:ln>
        <a:highlight>
          <a:scrgbClr r="0" g="0" b="0">
            <a:alpha val="0"/>
          </a:scrgbClr>
        </a:highlight>
        <a:latin typeface="Liberation Sans" pitchFamily="18"/>
        <a:ea typeface="微軟正黑體"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noResize="1"/>
          </p:cNvSpPr>
          <p:nvPr>
            <p:ph type="sldImg"/>
          </p:nvPr>
        </p:nvSpPr>
        <p:spPr>
          <a:xfrm>
            <a:off x="1106488" y="800100"/>
            <a:ext cx="5349875" cy="4013200"/>
          </a:xfrm>
          <a:solidFill>
            <a:srgbClr val="729FCF"/>
          </a:solidFill>
          <a:ln w="25400">
            <a:solidFill>
              <a:srgbClr val="3465A4"/>
            </a:solidFill>
            <a:prstDash val="solid"/>
          </a:ln>
        </p:spPr>
      </p:sp>
      <p:sp>
        <p:nvSpPr>
          <p:cNvPr id="3" name="備忘稿版面配置區 2"/>
          <p:cNvSpPr txBox="1">
            <a:spLocks noGrp="1"/>
          </p:cNvSpPr>
          <p:nvPr>
            <p:ph type="body" sz="quarter" idx="1"/>
          </p:nvPr>
        </p:nvSpPr>
        <p:spPr>
          <a:xfrm>
            <a:off x="755639" y="5078520"/>
            <a:ext cx="6049440" cy="4813920"/>
          </a:xfrm>
        </p:spPr>
        <p:txBody>
          <a:bodyPr vert="horz" compatLnSpc="1">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marL="0" indent="0" algn="l">
              <a:spcBef>
                <a:spcPts val="448"/>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altLang="zh-TW" sz="2810">
              <a:solidFill>
                <a:srgbClr val="000000"/>
              </a:solidFill>
              <a:latin typeface="Calibri"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347913"/>
            <a:ext cx="8569325" cy="1620837"/>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EC4719C-CE5F-479E-8E61-92B5CA479C23}" type="slidenum">
              <a:t>‹#›</a:t>
            </a:fld>
            <a:endParaRPr lang="en-US"/>
          </a:p>
        </p:txBody>
      </p:sp>
    </p:spTree>
    <p:extLst>
      <p:ext uri="{BB962C8B-B14F-4D97-AF65-F5344CB8AC3E}">
        <p14:creationId xmlns:p14="http://schemas.microsoft.com/office/powerpoint/2010/main" val="223314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F32BF799-0C87-4962-8978-869085C0B6D1}" type="slidenum">
              <a:t>‹#›</a:t>
            </a:fld>
            <a:endParaRPr lang="en-US"/>
          </a:p>
        </p:txBody>
      </p:sp>
    </p:spTree>
    <p:extLst>
      <p:ext uri="{BB962C8B-B14F-4D97-AF65-F5344CB8AC3E}">
        <p14:creationId xmlns:p14="http://schemas.microsoft.com/office/powerpoint/2010/main" val="1520776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08850" y="301625"/>
            <a:ext cx="226695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03238" y="301625"/>
            <a:ext cx="6653212"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CD802921-836B-4297-A1C2-7440DFFE351E}" type="slidenum">
              <a:t>‹#›</a:t>
            </a:fld>
            <a:endParaRPr lang="en-US"/>
          </a:p>
        </p:txBody>
      </p:sp>
    </p:spTree>
    <p:extLst>
      <p:ext uri="{BB962C8B-B14F-4D97-AF65-F5344CB8AC3E}">
        <p14:creationId xmlns:p14="http://schemas.microsoft.com/office/powerpoint/2010/main" val="30359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48BB811-FD2A-41DC-A922-DC1AA0EAEC6B}" type="slidenum">
              <a:t>‹#›</a:t>
            </a:fld>
            <a:endParaRPr lang="en-US"/>
          </a:p>
        </p:txBody>
      </p:sp>
    </p:spTree>
    <p:extLst>
      <p:ext uri="{BB962C8B-B14F-4D97-AF65-F5344CB8AC3E}">
        <p14:creationId xmlns:p14="http://schemas.microsoft.com/office/powerpoint/2010/main" val="3721948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857750"/>
            <a:ext cx="8567738" cy="15017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A5A2A604-6161-485A-8BF3-F5B89932B2C0}" type="slidenum">
              <a:t>‹#›</a:t>
            </a:fld>
            <a:endParaRPr lang="en-US"/>
          </a:p>
        </p:txBody>
      </p:sp>
    </p:spTree>
    <p:extLst>
      <p:ext uri="{BB962C8B-B14F-4D97-AF65-F5344CB8AC3E}">
        <p14:creationId xmlns:p14="http://schemas.microsoft.com/office/powerpoint/2010/main" val="2233128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34FF57D7-F6EF-46F2-94B6-2CD54249AA73}" type="slidenum">
              <a:t>‹#›</a:t>
            </a:fld>
            <a:endParaRPr lang="en-US"/>
          </a:p>
        </p:txBody>
      </p:sp>
    </p:spTree>
    <p:extLst>
      <p:ext uri="{BB962C8B-B14F-4D97-AF65-F5344CB8AC3E}">
        <p14:creationId xmlns:p14="http://schemas.microsoft.com/office/powerpoint/2010/main" val="74704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303213"/>
            <a:ext cx="9072563" cy="1258887"/>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lvl="0"/>
            <a:endParaRPr lang="en-US"/>
          </a:p>
        </p:txBody>
      </p:sp>
      <p:sp>
        <p:nvSpPr>
          <p:cNvPr id="8" name="頁尾版面配置區 7"/>
          <p:cNvSpPr>
            <a:spLocks noGrp="1"/>
          </p:cNvSpPr>
          <p:nvPr>
            <p:ph type="ftr" sz="quarter" idx="11"/>
          </p:nvPr>
        </p:nvSpPr>
        <p:spPr/>
        <p:txBody>
          <a:bodyPr/>
          <a:lstStyle/>
          <a:p>
            <a:pPr lvl="0"/>
            <a:endParaRPr lang="en-US"/>
          </a:p>
        </p:txBody>
      </p:sp>
      <p:sp>
        <p:nvSpPr>
          <p:cNvPr id="9" name="投影片編號版面配置區 8"/>
          <p:cNvSpPr>
            <a:spLocks noGrp="1"/>
          </p:cNvSpPr>
          <p:nvPr>
            <p:ph type="sldNum" sz="quarter" idx="12"/>
          </p:nvPr>
        </p:nvSpPr>
        <p:spPr/>
        <p:txBody>
          <a:bodyPr/>
          <a:lstStyle/>
          <a:p>
            <a:pPr lvl="0"/>
            <a:fld id="{3E3C9426-8B5B-4A15-BF4F-627879C6B586}" type="slidenum">
              <a:t>‹#›</a:t>
            </a:fld>
            <a:endParaRPr lang="en-US"/>
          </a:p>
        </p:txBody>
      </p:sp>
    </p:spTree>
    <p:extLst>
      <p:ext uri="{BB962C8B-B14F-4D97-AF65-F5344CB8AC3E}">
        <p14:creationId xmlns:p14="http://schemas.microsoft.com/office/powerpoint/2010/main" val="315746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lvl="0"/>
            <a:endParaRPr lang="en-US"/>
          </a:p>
        </p:txBody>
      </p:sp>
      <p:sp>
        <p:nvSpPr>
          <p:cNvPr id="4" name="頁尾版面配置區 3"/>
          <p:cNvSpPr>
            <a:spLocks noGrp="1"/>
          </p:cNvSpPr>
          <p:nvPr>
            <p:ph type="ftr" sz="quarter" idx="11"/>
          </p:nvPr>
        </p:nvSpPr>
        <p:spPr/>
        <p:txBody>
          <a:bodyPr/>
          <a:lstStyle/>
          <a:p>
            <a:pPr lvl="0"/>
            <a:endParaRPr lang="en-US"/>
          </a:p>
        </p:txBody>
      </p:sp>
      <p:sp>
        <p:nvSpPr>
          <p:cNvPr id="5" name="投影片編號版面配置區 4"/>
          <p:cNvSpPr>
            <a:spLocks noGrp="1"/>
          </p:cNvSpPr>
          <p:nvPr>
            <p:ph type="sldNum" sz="quarter" idx="12"/>
          </p:nvPr>
        </p:nvSpPr>
        <p:spPr/>
        <p:txBody>
          <a:bodyPr/>
          <a:lstStyle/>
          <a:p>
            <a:pPr lvl="0"/>
            <a:fld id="{A4E6962D-F9DA-423B-9615-91194A20B844}" type="slidenum">
              <a:t>‹#›</a:t>
            </a:fld>
            <a:endParaRPr lang="en-US"/>
          </a:p>
        </p:txBody>
      </p:sp>
    </p:spTree>
    <p:extLst>
      <p:ext uri="{BB962C8B-B14F-4D97-AF65-F5344CB8AC3E}">
        <p14:creationId xmlns:p14="http://schemas.microsoft.com/office/powerpoint/2010/main" val="398669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lvl="0"/>
            <a:endParaRPr lang="en-US"/>
          </a:p>
        </p:txBody>
      </p:sp>
      <p:sp>
        <p:nvSpPr>
          <p:cNvPr id="3" name="頁尾版面配置區 2"/>
          <p:cNvSpPr>
            <a:spLocks noGrp="1"/>
          </p:cNvSpPr>
          <p:nvPr>
            <p:ph type="ftr" sz="quarter" idx="11"/>
          </p:nvPr>
        </p:nvSpPr>
        <p:spPr/>
        <p:txBody>
          <a:bodyPr/>
          <a:lstStyle/>
          <a:p>
            <a:pPr lvl="0"/>
            <a:endParaRPr lang="en-US"/>
          </a:p>
        </p:txBody>
      </p:sp>
      <p:sp>
        <p:nvSpPr>
          <p:cNvPr id="4" name="投影片編號版面配置區 3"/>
          <p:cNvSpPr>
            <a:spLocks noGrp="1"/>
          </p:cNvSpPr>
          <p:nvPr>
            <p:ph type="sldNum" sz="quarter" idx="12"/>
          </p:nvPr>
        </p:nvSpPr>
        <p:spPr/>
        <p:txBody>
          <a:bodyPr/>
          <a:lstStyle/>
          <a:p>
            <a:pPr lvl="0"/>
            <a:fld id="{EF8FAC61-8ACD-4EF9-B8CF-3FA12615E7DD}" type="slidenum">
              <a:t>‹#›</a:t>
            </a:fld>
            <a:endParaRPr lang="en-US"/>
          </a:p>
        </p:txBody>
      </p:sp>
    </p:spTree>
    <p:extLst>
      <p:ext uri="{BB962C8B-B14F-4D97-AF65-F5344CB8AC3E}">
        <p14:creationId xmlns:p14="http://schemas.microsoft.com/office/powerpoint/2010/main" val="391150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301625"/>
            <a:ext cx="3316288" cy="1279525"/>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48300862-D6DB-478F-8EC3-73F873F8A109}" type="slidenum">
              <a:t>‹#›</a:t>
            </a:fld>
            <a:endParaRPr lang="en-US"/>
          </a:p>
        </p:txBody>
      </p:sp>
    </p:spTree>
    <p:extLst>
      <p:ext uri="{BB962C8B-B14F-4D97-AF65-F5344CB8AC3E}">
        <p14:creationId xmlns:p14="http://schemas.microsoft.com/office/powerpoint/2010/main" val="323461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291138"/>
            <a:ext cx="6048375" cy="625475"/>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AAF1B03D-7749-4263-AE9D-E51B459FFB67}" type="slidenum">
              <a:t>‹#›</a:t>
            </a:fld>
            <a:endParaRPr lang="en-US"/>
          </a:p>
        </p:txBody>
      </p:sp>
    </p:spTree>
    <p:extLst>
      <p:ext uri="{BB962C8B-B14F-4D97-AF65-F5344CB8AC3E}">
        <p14:creationId xmlns:p14="http://schemas.microsoft.com/office/powerpoint/2010/main" val="2436554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標題版面配置區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tLang="zh-TW"/>
          </a:p>
        </p:txBody>
      </p:sp>
      <p:sp>
        <p:nvSpPr>
          <p:cNvPr id="3" name="文字版面配置區 2"/>
          <p:cNvSpPr txBox="1">
            <a:spLocks noGrp="1"/>
          </p:cNvSpPr>
          <p:nvPr>
            <p:ph type="body" idx="1"/>
          </p:nvPr>
        </p:nvSpPr>
        <p:spPr>
          <a:xfrm>
            <a:off x="503999" y="1769040"/>
            <a:ext cx="9071640" cy="4384440"/>
          </a:xfrm>
          <a:prstGeom prst="rect">
            <a:avLst/>
          </a:prstGeom>
          <a:noFill/>
          <a:ln>
            <a:noFill/>
          </a:ln>
        </p:spPr>
        <p:txBody>
          <a:bodyPr lIns="0" tIns="0" rIns="0" bIns="0"/>
          <a:lstStyle>
            <a:defPPr marL="432000" marR="0" lvl="0" indent="-324000">
              <a:spcBef>
                <a:spcPts val="1417"/>
              </a:spcBef>
              <a:spcAft>
                <a:spcPts val="0"/>
              </a:spcAft>
              <a:buSzPct val="45000"/>
              <a:buFont typeface="StarSymbol"/>
              <a:buNone/>
              <a:defRPr lang="en-US" sz="3200" b="0" i="0" u="none" strike="noStrike" kern="1200" cap="none">
                <a:ln>
                  <a:noFill/>
                </a:ln>
                <a:highlight>
                  <a:scrgbClr r="0" g="0" b="0">
                    <a:alpha val="0"/>
                  </a:scrgbClr>
                </a:highlight>
                <a:latin typeface="Liberation Sans" pitchFamily="18"/>
                <a:ea typeface="微軟正黑體" pitchFamily="2"/>
                <a:cs typeface="Mangal" pitchFamily="2"/>
              </a:defRPr>
            </a:defPPr>
            <a:lvl1pPr marL="432000" marR="0" lvl="0" indent="-324000">
              <a:spcBef>
                <a:spcPts val="1417"/>
              </a:spcBef>
              <a:spcAft>
                <a:spcPts val="0"/>
              </a:spcAft>
              <a:buSzPct val="45000"/>
              <a:buFont typeface="StarSymbol"/>
              <a:buChar char="●"/>
              <a:defRPr lang="en-US" sz="3200" b="0" i="0" u="none" strike="noStrike" kern="1200" cap="none">
                <a:ln>
                  <a:noFill/>
                </a:ln>
                <a:highlight>
                  <a:scrgbClr r="0" g="0" b="0">
                    <a:alpha val="0"/>
                  </a:scrgbClr>
                </a:highlight>
                <a:latin typeface="Liberation Sans" pitchFamily="18"/>
                <a:ea typeface="微軟正黑體" pitchFamily="2"/>
                <a:cs typeface="Mangal" pitchFamily="2"/>
              </a:defRPr>
            </a:lvl1pPr>
            <a:lvl2pPr marL="864000" marR="0" lvl="1" indent="-324000">
              <a:spcBef>
                <a:spcPts val="1134"/>
              </a:spcBef>
              <a:spcAft>
                <a:spcPts val="0"/>
              </a:spcAft>
              <a:buSzPct val="75000"/>
              <a:buFont typeface="StarSymbol"/>
              <a:buChar char="–"/>
              <a:defRPr lang="en-US" sz="2800" b="0" i="0" u="none" strike="noStrike" kern="1200" cap="none">
                <a:ln>
                  <a:noFill/>
                </a:ln>
                <a:highlight>
                  <a:scrgbClr r="0" g="0" b="0">
                    <a:alpha val="0"/>
                  </a:scrgbClr>
                </a:highlight>
                <a:latin typeface="Liberation Sans" pitchFamily="18"/>
                <a:ea typeface="微軟正黑體" pitchFamily="2"/>
                <a:cs typeface="Mangal" pitchFamily="2"/>
              </a:defRPr>
            </a:lvl2pPr>
            <a:lvl3pPr marL="1295999" marR="0" lvl="2" indent="-288000">
              <a:spcBef>
                <a:spcPts val="850"/>
              </a:spcBef>
              <a:spcAft>
                <a:spcPts val="0"/>
              </a:spcAft>
              <a:buSzPct val="45000"/>
              <a:buFont typeface="StarSymbol"/>
              <a:buChar char="●"/>
              <a:defRPr lang="en-US" sz="2400" b="0" i="0" u="none" strike="noStrike" kern="1200" cap="none">
                <a:ln>
                  <a:noFill/>
                </a:ln>
                <a:highlight>
                  <a:scrgbClr r="0" g="0" b="0">
                    <a:alpha val="0"/>
                  </a:scrgbClr>
                </a:highlight>
                <a:latin typeface="Liberation Sans" pitchFamily="18"/>
                <a:ea typeface="微軟正黑體" pitchFamily="2"/>
                <a:cs typeface="Mangal" pitchFamily="2"/>
              </a:defRPr>
            </a:lvl3pPr>
            <a:lvl4pPr marL="1728000" marR="0" lvl="3" indent="-216000">
              <a:spcBef>
                <a:spcPts val="567"/>
              </a:spcBef>
              <a:spcAft>
                <a:spcPts val="0"/>
              </a:spcAft>
              <a:buSzPct val="7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4pPr>
            <a:lvl5pPr marL="2160000" marR="0" lvl="4"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5pPr>
            <a:lvl6pPr marL="2592000" marR="0" lvl="5"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6pPr>
            <a:lvl7pPr marL="3024000" marR="0" lvl="6"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7pPr>
            <a:lvl8pPr marL="3456000" marR="0" lvl="7"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8pPr>
            <a:lvl9pPr marL="3887999" marR="0" lvl="8"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a:p>
        </p:txBody>
      </p:sp>
      <p:sp>
        <p:nvSpPr>
          <p:cNvPr id="4" name="日期版面配置區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頁尾版面配置區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投影片編號版面配置區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fld id="{89E363D4-D058-4D5D-8B04-5B5A05F655A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p:titleStyle>
    <p:bodyStyle>
      <a:lvl1pPr marL="0" marR="0" indent="0" rtl="0" hangingPunct="0">
        <a:spcBef>
          <a:spcPts val="1417"/>
        </a:spcBef>
        <a:spcAft>
          <a:spcPts val="0"/>
        </a:spcAft>
        <a:tabLst/>
        <a:defRPr lang="en-US" altLang="zh-TW" sz="3200" b="0" i="0" u="none" strike="noStrike" kern="1200" cap="none">
          <a:ln>
            <a:noFill/>
          </a:ln>
          <a:highlight>
            <a:scrgbClr r="0" g="0" b="0">
              <a:alpha val="0"/>
            </a:scrgbClr>
          </a:highlight>
          <a:latin typeface="Liberation Sans" pitchFamily="18"/>
          <a:ea typeface="微軟正黑體"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3" name="投影片編號版面配置區 6"/>
          <p:cNvSpPr/>
          <p:nvPr/>
        </p:nvSpPr>
        <p:spPr>
          <a:xfrm>
            <a:off x="7223760" y="7007039"/>
            <a:ext cx="2351880" cy="402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990"/>
            </a:pPr>
            <a:fld id="{1ABCFCDC-ECE9-43B0-8879-4BD2202FCA75}" type="slidenum">
              <a:t>1</a:t>
            </a:fld>
            <a:endParaRPr lang="en-US" sz="1200" b="0" i="0" u="none" strike="noStrike" cap="none" baseline="0">
              <a:ln>
                <a:noFill/>
              </a:ln>
              <a:solidFill>
                <a:srgbClr val="898989"/>
              </a:solidFill>
              <a:latin typeface="Calibri" pitchFamily="34"/>
              <a:ea typeface="新細明體" pitchFamily="18"/>
              <a:cs typeface="新細明體" pitchFamily="18"/>
            </a:endParaRPr>
          </a:p>
        </p:txBody>
      </p:sp>
      <p:sp>
        <p:nvSpPr>
          <p:cNvPr id="5" name="標題 4"/>
          <p:cNvSpPr txBox="1">
            <a:spLocks noGrp="1"/>
          </p:cNvSpPr>
          <p:nvPr>
            <p:ph type="title" idx="4294967295"/>
          </p:nvPr>
        </p:nvSpPr>
        <p:spPr>
          <a:xfrm>
            <a:off x="863536" y="1763614"/>
            <a:ext cx="8352928" cy="3634425"/>
          </a:xfrm>
          <a:ln w="6350">
            <a:solidFill>
              <a:schemeClr val="accent1">
                <a:lumMod val="75000"/>
              </a:schemeClr>
            </a:solidFill>
            <a:prstDash val="sysDot"/>
          </a:ln>
        </p:spPr>
        <p:txBody>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r>
              <a:rPr lang="zh-TW" altLang="en-US" sz="3600" b="1" dirty="0" smtClean="0">
                <a:solidFill>
                  <a:schemeClr val="tx2">
                    <a:lumMod val="50000"/>
                  </a:schemeClr>
                </a:solidFill>
                <a:latin typeface="標楷體" panose="03000509000000000000" pitchFamily="65" charset="-120"/>
                <a:ea typeface="標楷體" panose="03000509000000000000" pitchFamily="65" charset="-120"/>
              </a:rPr>
              <a:t>技轉技術</a:t>
            </a:r>
            <a:r>
              <a:rPr lang="zh-TW" altLang="en-US" sz="3600" b="1" dirty="0">
                <a:solidFill>
                  <a:schemeClr val="tx2">
                    <a:lumMod val="50000"/>
                  </a:schemeClr>
                </a:solidFill>
                <a:latin typeface="標楷體" panose="03000509000000000000" pitchFamily="65" charset="-120"/>
                <a:ea typeface="標楷體" panose="03000509000000000000" pitchFamily="65" charset="-120"/>
              </a:rPr>
              <a:t>名稱</a:t>
            </a:r>
            <a: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t>:</a:t>
            </a:r>
            <a:b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br>
            <a:r>
              <a:rPr lang="en-US" altLang="zh-TW" sz="3600" b="1" dirty="0">
                <a:solidFill>
                  <a:schemeClr val="tx2">
                    <a:lumMod val="50000"/>
                  </a:schemeClr>
                </a:solidFill>
                <a:latin typeface="標楷體" panose="03000509000000000000" pitchFamily="65" charset="-120"/>
                <a:ea typeface="標楷體" panose="03000509000000000000" pitchFamily="65" charset="-120"/>
              </a:rPr>
              <a:t/>
            </a:r>
            <a:br>
              <a:rPr lang="en-US" altLang="zh-TW" sz="3600" b="1" dirty="0">
                <a:solidFill>
                  <a:schemeClr val="tx2">
                    <a:lumMod val="50000"/>
                  </a:schemeClr>
                </a:solidFill>
                <a:latin typeface="標楷體" panose="03000509000000000000" pitchFamily="65" charset="-120"/>
                <a:ea typeface="標楷體" panose="03000509000000000000" pitchFamily="65" charset="-120"/>
              </a:rPr>
            </a:br>
            <a: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t/>
            </a:r>
            <a:b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br>
            <a: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t/>
            </a:r>
            <a:b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br>
            <a:r>
              <a:rPr lang="zh-TW" altLang="en-US" sz="3600" b="1" dirty="0" smtClean="0">
                <a:solidFill>
                  <a:schemeClr val="tx2">
                    <a:lumMod val="50000"/>
                  </a:schemeClr>
                </a:solidFill>
                <a:latin typeface="標楷體" panose="03000509000000000000" pitchFamily="65" charset="-120"/>
                <a:ea typeface="標楷體" panose="03000509000000000000" pitchFamily="65" charset="-120"/>
              </a:rPr>
              <a:t>申請</a:t>
            </a:r>
            <a:r>
              <a:rPr lang="zh-TW" altLang="en-US" sz="3600" b="1" dirty="0">
                <a:solidFill>
                  <a:schemeClr val="tx2">
                    <a:lumMod val="50000"/>
                  </a:schemeClr>
                </a:solidFill>
                <a:latin typeface="標楷體" panose="03000509000000000000" pitchFamily="65" charset="-120"/>
                <a:ea typeface="標楷體" panose="03000509000000000000" pitchFamily="65" charset="-120"/>
              </a:rPr>
              <a:t>公司</a:t>
            </a:r>
            <a:r>
              <a:rPr lang="en-US" altLang="zh-TW" sz="3600" b="1" dirty="0" smtClean="0">
                <a:solidFill>
                  <a:schemeClr val="tx2">
                    <a:lumMod val="50000"/>
                  </a:schemeClr>
                </a:solidFill>
                <a:latin typeface="標楷體" panose="03000509000000000000" pitchFamily="65" charset="-120"/>
                <a:ea typeface="標楷體" panose="03000509000000000000" pitchFamily="65" charset="-120"/>
              </a:rPr>
              <a:t>:</a:t>
            </a:r>
            <a:r>
              <a:rPr lang="en-US" altLang="zh-TW" sz="3600" b="1" dirty="0">
                <a:solidFill>
                  <a:schemeClr val="tx2">
                    <a:lumMod val="50000"/>
                  </a:schemeClr>
                </a:solidFill>
                <a:latin typeface="標楷體" panose="03000509000000000000" pitchFamily="65" charset="-120"/>
                <a:ea typeface="標楷體" panose="03000509000000000000" pitchFamily="65" charset="-120"/>
              </a:rPr>
              <a:t/>
            </a:r>
            <a:br>
              <a:rPr lang="en-US" altLang="zh-TW" sz="3600" b="1" dirty="0">
                <a:solidFill>
                  <a:schemeClr val="tx2">
                    <a:lumMod val="50000"/>
                  </a:schemeClr>
                </a:solidFill>
                <a:latin typeface="標楷體" panose="03000509000000000000" pitchFamily="65" charset="-120"/>
                <a:ea typeface="標楷體" panose="03000509000000000000" pitchFamily="65" charset="-120"/>
              </a:rPr>
            </a:br>
            <a:r>
              <a:rPr lang="zh-TW" altLang="en-US" sz="3600" b="1" dirty="0">
                <a:solidFill>
                  <a:schemeClr val="tx2">
                    <a:lumMod val="50000"/>
                  </a:schemeClr>
                </a:solidFill>
                <a:latin typeface="標楷體" panose="03000509000000000000" pitchFamily="65" charset="-120"/>
                <a:ea typeface="標楷體" panose="03000509000000000000" pitchFamily="65" charset="-120"/>
              </a:rPr>
              <a:t>日期</a:t>
            </a:r>
            <a:r>
              <a:rPr lang="zh-TW" altLang="en-US" sz="3600" b="1" dirty="0" smtClean="0">
                <a:solidFill>
                  <a:schemeClr val="tx2">
                    <a:lumMod val="50000"/>
                  </a:schemeClr>
                </a:solidFill>
                <a:latin typeface="標楷體" panose="03000509000000000000" pitchFamily="65" charset="-120"/>
                <a:ea typeface="標楷體" panose="03000509000000000000" pitchFamily="65" charset="-120"/>
              </a:rPr>
              <a:t>：</a:t>
            </a:r>
            <a:endParaRPr lang="en-US" sz="3600" b="1" dirty="0">
              <a:solidFill>
                <a:schemeClr val="tx2">
                  <a:lumMod val="50000"/>
                </a:schemeClr>
              </a:solidFill>
              <a:latin typeface="標楷體" panose="03000509000000000000" pitchFamily="65" charset="-120"/>
              <a:ea typeface="標楷體" panose="03000509000000000000" pitchFamily="65" charset="-120"/>
            </a:endParaRPr>
          </a:p>
        </p:txBody>
      </p:sp>
      <p:sp>
        <p:nvSpPr>
          <p:cNvPr id="7" name="副標題 2"/>
          <p:cNvSpPr txBox="1"/>
          <p:nvPr/>
        </p:nvSpPr>
        <p:spPr>
          <a:xfrm>
            <a:off x="3239910" y="4785971"/>
            <a:ext cx="3600180" cy="1224136"/>
          </a:xfrm>
          <a:prstGeom prst="rect">
            <a:avLst/>
          </a:prstGeom>
          <a:noFill/>
          <a:ln>
            <a:noFill/>
          </a:ln>
        </p:spPr>
        <p:txBody>
          <a:bodyPr vert="horz" wrap="square" lIns="91440" tIns="45720" rIns="91440" bIns="45720" anchor="t" anchorCtr="0" compatLnSpc="0"/>
          <a:lstStyle/>
          <a:p>
            <a:pPr marL="0" marR="0" lvl="0" indent="0" rtl="0" hangingPunct="1">
              <a:lnSpc>
                <a:spcPct val="100000"/>
              </a:lnSpc>
              <a:spcBef>
                <a:spcPts val="641"/>
              </a:spcBef>
              <a:spcAft>
                <a:spcPts val="0"/>
              </a:spcAft>
              <a:buNone/>
              <a:tabLst>
                <a:tab pos="0" algn="l"/>
              </a:tabLst>
              <a:defRPr sz="3200"/>
            </a:pPr>
            <a:endParaRPr lang="en-US" sz="3200" b="1" i="0" u="none" strike="noStrike" kern="1200" cap="none" spc="0" baseline="0" dirty="0">
              <a:ln>
                <a:noFill/>
              </a:ln>
              <a:solidFill>
                <a:srgbClr val="002060"/>
              </a:solidFill>
              <a:latin typeface="Times New Roman" pitchFamily="18"/>
              <a:ea typeface="標楷體" pitchFamily="81"/>
              <a:cs typeface="Times New Roman" pitchFamily="18"/>
            </a:endParaRPr>
          </a:p>
        </p:txBody>
      </p:sp>
      <p:sp>
        <p:nvSpPr>
          <p:cNvPr id="9" name="矩形 8"/>
          <p:cNvSpPr/>
          <p:nvPr/>
        </p:nvSpPr>
        <p:spPr>
          <a:xfrm>
            <a:off x="13321232" y="6903803"/>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9" name="Picture 5" descr="C:\Users\user\Desktop\未命名-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0632" y="179437"/>
            <a:ext cx="2002022" cy="4829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4"/>
          <p:cNvSpPr txBox="1">
            <a:spLocks/>
          </p:cNvSpPr>
          <p:nvPr/>
        </p:nvSpPr>
        <p:spPr>
          <a:xfrm>
            <a:off x="719832" y="467469"/>
            <a:ext cx="8856984" cy="884401"/>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2400" b="1" dirty="0" smtClean="0">
                <a:solidFill>
                  <a:schemeClr val="tx2">
                    <a:lumMod val="50000"/>
                  </a:schemeClr>
                </a:solidFill>
                <a:latin typeface="標楷體" panose="03000509000000000000" pitchFamily="65" charset="-120"/>
                <a:ea typeface="標楷體" panose="03000509000000000000" pitchFamily="65" charset="-120"/>
              </a:rPr>
              <a:t>申請公司</a:t>
            </a:r>
            <a:r>
              <a:rPr lang="en-US" altLang="zh-TW" sz="2400" b="1" dirty="0" smtClean="0">
                <a:solidFill>
                  <a:schemeClr val="tx2">
                    <a:lumMod val="50000"/>
                  </a:schemeClr>
                </a:solidFill>
                <a:latin typeface="標楷體" panose="03000509000000000000" pitchFamily="65" charset="-120"/>
                <a:ea typeface="標楷體" panose="03000509000000000000" pitchFamily="65" charset="-120"/>
              </a:rPr>
              <a:t>:</a:t>
            </a:r>
            <a:endParaRPr lang="zh-TW" altLang="en-US" sz="2400" b="1" dirty="0">
              <a:solidFill>
                <a:schemeClr val="tx2">
                  <a:lumMod val="50000"/>
                </a:schemeClr>
              </a:solidFill>
              <a:latin typeface="標楷體" panose="03000509000000000000" pitchFamily="65" charset="-120"/>
              <a:ea typeface="標楷體" panose="03000509000000000000" pitchFamily="65"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760438120"/>
              </p:ext>
            </p:extLst>
          </p:nvPr>
        </p:nvGraphicFramePr>
        <p:xfrm>
          <a:off x="647824" y="2051644"/>
          <a:ext cx="9001000" cy="4147048"/>
        </p:xfrm>
        <a:graphic>
          <a:graphicData uri="http://schemas.openxmlformats.org/drawingml/2006/table">
            <a:tbl>
              <a:tblPr>
                <a:tableStyleId>{5C22544A-7EE6-4342-B048-85BDC9FD1C3A}</a:tableStyleId>
              </a:tblPr>
              <a:tblGrid>
                <a:gridCol w="2366938"/>
                <a:gridCol w="6634062"/>
              </a:tblGrid>
              <a:tr h="504057">
                <a:tc rowSpan="2">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公司成立日期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76200"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altLang="en-US" sz="2000" b="1" dirty="0" smtClean="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smtClean="0">
                          <a:solidFill>
                            <a:schemeClr val="tx2">
                              <a:lumMod val="50000"/>
                            </a:schemeClr>
                          </a:solidFill>
                          <a:effectLst/>
                          <a:latin typeface="標楷體" panose="03000509000000000000" pitchFamily="65" charset="-120"/>
                          <a:ea typeface="標楷體" panose="03000509000000000000" pitchFamily="65" charset="-120"/>
                        </a:rPr>
                        <a:t>年</a:t>
                      </a:r>
                      <a:r>
                        <a:rPr lang="en-US" sz="2000" b="1" dirty="0" smtClean="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月</a:t>
                      </a: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日</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10966">
                <a:tc vMerge="1">
                  <a:txBody>
                    <a:bodyPr/>
                    <a:lstStyle/>
                    <a:p>
                      <a:endParaRPr lang="zh-TW" altLang="en-US"/>
                    </a:p>
                  </a:txBody>
                  <a:tcPr/>
                </a:tc>
                <a:tc>
                  <a:txBody>
                    <a:bodyPr/>
                    <a:lstStyle/>
                    <a:p>
                      <a:pPr indent="610235"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□是 </a:t>
                      </a: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□否</a:t>
                      </a: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為新創事業（公司</a:t>
                      </a:r>
                      <a:r>
                        <a:rPr lang="zh-TW" sz="2000" b="1" dirty="0" smtClean="0">
                          <a:solidFill>
                            <a:schemeClr val="tx2">
                              <a:lumMod val="50000"/>
                            </a:schemeClr>
                          </a:solidFill>
                          <a:effectLst/>
                          <a:latin typeface="標楷體" panose="03000509000000000000" pitchFamily="65" charset="-120"/>
                          <a:ea typeface="標楷體" panose="03000509000000000000" pitchFamily="65" charset="-120"/>
                        </a:rPr>
                        <a:t>成立</a:t>
                      </a:r>
                      <a:r>
                        <a:rPr lang="en-US" sz="2000" b="1" dirty="0" smtClean="0">
                          <a:solidFill>
                            <a:schemeClr val="tx2">
                              <a:lumMod val="50000"/>
                            </a:schemeClr>
                          </a:solidFill>
                          <a:effectLst/>
                          <a:latin typeface="標楷體" panose="03000509000000000000" pitchFamily="65" charset="-120"/>
                          <a:ea typeface="標楷體" panose="03000509000000000000" pitchFamily="65" charset="-120"/>
                        </a:rPr>
                        <a:t>8</a:t>
                      </a:r>
                      <a:r>
                        <a:rPr lang="zh-TW" sz="2000" b="1" dirty="0" smtClean="0">
                          <a:solidFill>
                            <a:schemeClr val="tx2">
                              <a:lumMod val="50000"/>
                            </a:schemeClr>
                          </a:solidFill>
                          <a:effectLst/>
                          <a:latin typeface="標楷體" panose="03000509000000000000" pitchFamily="65" charset="-120"/>
                          <a:ea typeface="標楷體" panose="03000509000000000000" pitchFamily="65" charset="-120"/>
                        </a:rPr>
                        <a:t>年內</a:t>
                      </a:r>
                      <a:r>
                        <a:rPr lang="zh-TW" sz="2000" b="1" dirty="0">
                          <a:solidFill>
                            <a:schemeClr val="tx2">
                              <a:lumMod val="50000"/>
                            </a:schemeClr>
                          </a:solidFill>
                          <a:effectLst/>
                          <a:latin typeface="標楷體" panose="03000509000000000000" pitchFamily="65" charset="-120"/>
                          <a:ea typeface="標楷體" panose="03000509000000000000" pitchFamily="65" charset="-120"/>
                        </a:rPr>
                        <a:t>）</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10675">
                <a:tc>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公司登記證號碼</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r>
                        <a:rPr lang="zh-TW" sz="2000" b="1" dirty="0">
                          <a:solidFill>
                            <a:schemeClr val="tx2">
                              <a:lumMod val="50000"/>
                            </a:schemeClr>
                          </a:solidFill>
                          <a:effectLst/>
                          <a:latin typeface="標楷體" panose="03000509000000000000" pitchFamily="65" charset="-120"/>
                          <a:ea typeface="標楷體" panose="03000509000000000000" pitchFamily="65" charset="-120"/>
                        </a:rPr>
                        <a:t>請附公司登記證影本</a:t>
                      </a: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10675">
                <a:tc>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工廠登記證號碼</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r>
                        <a:rPr lang="zh-TW" sz="2000" b="1" dirty="0">
                          <a:solidFill>
                            <a:schemeClr val="tx2">
                              <a:lumMod val="50000"/>
                            </a:schemeClr>
                          </a:solidFill>
                          <a:effectLst/>
                          <a:latin typeface="標楷體" panose="03000509000000000000" pitchFamily="65" charset="-120"/>
                          <a:ea typeface="標楷體" panose="03000509000000000000" pitchFamily="65" charset="-120"/>
                        </a:rPr>
                        <a:t>請附工廠登記證影本</a:t>
                      </a: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10675">
                <a:tc>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主 要 產 品</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76200"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87456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1800" y="323453"/>
            <a:ext cx="2031325" cy="461665"/>
          </a:xfrm>
          <a:prstGeom prst="rect">
            <a:avLst/>
          </a:prstGeom>
        </p:spPr>
        <p:txBody>
          <a:bodyPr wrap="none">
            <a:spAutoFit/>
          </a:bodyPr>
          <a:lstStyle/>
          <a:p>
            <a:r>
              <a:rPr lang="zh-TW" altLang="zh-TW" sz="2400" b="1" u="sng" dirty="0" smtClean="0">
                <a:solidFill>
                  <a:srgbClr val="FF0000"/>
                </a:solidFill>
                <a:latin typeface="標楷體" panose="03000509000000000000" pitchFamily="65" charset="-120"/>
                <a:ea typeface="標楷體" panose="03000509000000000000" pitchFamily="65" charset="-120"/>
              </a:rPr>
              <a:t>申請授權優勢</a:t>
            </a:r>
            <a:endParaRPr lang="zh-TW" altLang="en-US" sz="2400" u="sng" dirty="0">
              <a:solidFill>
                <a:srgbClr val="FF0000"/>
              </a:solidFill>
              <a:latin typeface="標楷體" panose="03000509000000000000" pitchFamily="65" charset="-120"/>
              <a:ea typeface="標楷體" panose="03000509000000000000"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962532963"/>
              </p:ext>
            </p:extLst>
          </p:nvPr>
        </p:nvGraphicFramePr>
        <p:xfrm>
          <a:off x="431800" y="899517"/>
          <a:ext cx="9073008" cy="3630017"/>
        </p:xfrm>
        <a:graphic>
          <a:graphicData uri="http://schemas.openxmlformats.org/drawingml/2006/table">
            <a:tbl>
              <a:tblPr>
                <a:tableStyleId>{5C22544A-7EE6-4342-B048-85BDC9FD1C3A}</a:tableStyleId>
              </a:tblPr>
              <a:tblGrid>
                <a:gridCol w="2542305"/>
                <a:gridCol w="6530703"/>
              </a:tblGrid>
              <a:tr h="902024">
                <a:tc>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專門設備及技術</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300"/>
                        </a:lnSpc>
                        <a:spcBef>
                          <a:spcPts val="120"/>
                        </a:spcBef>
                        <a:spcAft>
                          <a:spcPts val="12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r>
                        <a:rPr lang="zh-TW" sz="2000" b="1" dirty="0">
                          <a:solidFill>
                            <a:schemeClr val="tx2">
                              <a:lumMod val="50000"/>
                            </a:schemeClr>
                          </a:solidFill>
                          <a:effectLst/>
                          <a:latin typeface="標楷體" panose="03000509000000000000" pitchFamily="65" charset="-120"/>
                          <a:ea typeface="標楷體" panose="03000509000000000000" pitchFamily="65" charset="-120"/>
                        </a:rPr>
                        <a:t>與技術授權項目相關</a:t>
                      </a: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4437">
                <a:tc>
                  <a:txBody>
                    <a:bodyPr/>
                    <a:lstStyle/>
                    <a:p>
                      <a:pPr algn="l">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市場行銷能力</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0"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1577">
                <a:tc>
                  <a:txBody>
                    <a:bodyPr/>
                    <a:lstStyle/>
                    <a:p>
                      <a:pPr algn="l">
                        <a:lnSpc>
                          <a:spcPts val="1800"/>
                        </a:lnSpc>
                        <a:spcAft>
                          <a:spcPts val="0"/>
                        </a:spcAft>
                      </a:pPr>
                      <a:r>
                        <a:rPr lang="zh-TW" sz="2000" b="1">
                          <a:solidFill>
                            <a:schemeClr val="tx2">
                              <a:lumMod val="50000"/>
                            </a:schemeClr>
                          </a:solidFill>
                          <a:effectLst/>
                          <a:latin typeface="標楷體" panose="03000509000000000000" pitchFamily="65" charset="-120"/>
                          <a:ea typeface="標楷體" panose="03000509000000000000" pitchFamily="65" charset="-120"/>
                        </a:rPr>
                        <a:t>營　運　狀　況</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0" algn="l">
                        <a:lnSpc>
                          <a:spcPts val="1800"/>
                        </a:lnSpc>
                        <a:spcAft>
                          <a:spcPts val="0"/>
                        </a:spcAft>
                      </a:pPr>
                      <a:r>
                        <a:rPr lang="en-US" sz="2000" b="1" dirty="0" smtClean="0">
                          <a:solidFill>
                            <a:schemeClr val="tx2">
                              <a:lumMod val="50000"/>
                            </a:schemeClr>
                          </a:solidFill>
                          <a:effectLst/>
                          <a:latin typeface="標楷體" panose="03000509000000000000" pitchFamily="65" charset="-120"/>
                          <a:ea typeface="標楷體" panose="03000509000000000000" pitchFamily="65" charset="-120"/>
                        </a:rPr>
                        <a:t>(</a:t>
                      </a:r>
                      <a:r>
                        <a:rPr lang="zh-TW" sz="2000" b="1" dirty="0">
                          <a:solidFill>
                            <a:schemeClr val="tx2">
                              <a:lumMod val="50000"/>
                            </a:schemeClr>
                          </a:solidFill>
                          <a:effectLst/>
                          <a:latin typeface="標楷體" panose="03000509000000000000" pitchFamily="65" charset="-120"/>
                          <a:ea typeface="標楷體" panose="03000509000000000000" pitchFamily="65" charset="-120"/>
                        </a:rPr>
                        <a:t>請提供無退票記錄證明</a:t>
                      </a: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1979">
                <a:tc>
                  <a:txBody>
                    <a:bodyPr/>
                    <a:lstStyle/>
                    <a:p>
                      <a:pPr algn="l">
                        <a:lnSpc>
                          <a:spcPts val="1800"/>
                        </a:lnSpc>
                        <a:spcAft>
                          <a:spcPts val="0"/>
                        </a:spcAft>
                      </a:pPr>
                      <a:r>
                        <a:rPr lang="zh-TW" sz="2000" b="1">
                          <a:solidFill>
                            <a:schemeClr val="tx2">
                              <a:lumMod val="50000"/>
                            </a:schemeClr>
                          </a:solidFill>
                          <a:effectLst/>
                          <a:latin typeface="標楷體" panose="03000509000000000000" pitchFamily="65" charset="-120"/>
                          <a:ea typeface="標楷體" panose="03000509000000000000" pitchFamily="65" charset="-120"/>
                        </a:rPr>
                        <a:t>相關經驗或其他優勢</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963703916"/>
              </p:ext>
            </p:extLst>
          </p:nvPr>
        </p:nvGraphicFramePr>
        <p:xfrm>
          <a:off x="417760" y="5364013"/>
          <a:ext cx="9199542" cy="1584176"/>
        </p:xfrm>
        <a:graphic>
          <a:graphicData uri="http://schemas.openxmlformats.org/drawingml/2006/table">
            <a:tbl>
              <a:tblPr>
                <a:tableStyleId>{5C22544A-7EE6-4342-B048-85BDC9FD1C3A}</a:tableStyleId>
              </a:tblPr>
              <a:tblGrid>
                <a:gridCol w="2695332"/>
                <a:gridCol w="6504210"/>
              </a:tblGrid>
              <a:tr h="1584176">
                <a:tc>
                  <a:txBody>
                    <a:bodyPr/>
                    <a:lstStyle/>
                    <a:p>
                      <a:pPr algn="ctr">
                        <a:lnSpc>
                          <a:spcPts val="1800"/>
                        </a:lnSpc>
                        <a:spcAft>
                          <a:spcPts val="0"/>
                        </a:spcAft>
                      </a:pPr>
                      <a:r>
                        <a:rPr lang="zh-TW" sz="2000" b="1" dirty="0">
                          <a:solidFill>
                            <a:schemeClr val="tx2">
                              <a:lumMod val="50000"/>
                            </a:schemeClr>
                          </a:solidFill>
                          <a:effectLst/>
                          <a:latin typeface="標楷體" panose="03000509000000000000" pitchFamily="65" charset="-120"/>
                          <a:ea typeface="標楷體" panose="03000509000000000000" pitchFamily="65" charset="-120"/>
                        </a:rPr>
                        <a:t>市場規模評估</a:t>
                      </a:r>
                    </a:p>
                    <a:p>
                      <a:pPr algn="l">
                        <a:lnSpc>
                          <a:spcPts val="1800"/>
                        </a:lnSpc>
                        <a:spcAft>
                          <a:spcPts val="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r>
                        <a:rPr lang="zh-TW" sz="2000" b="1" dirty="0">
                          <a:solidFill>
                            <a:schemeClr val="tx2">
                              <a:lumMod val="50000"/>
                            </a:schemeClr>
                          </a:solidFill>
                          <a:effectLst/>
                          <a:latin typeface="標楷體" panose="03000509000000000000" pitchFamily="65" charset="-120"/>
                          <a:ea typeface="標楷體" panose="03000509000000000000" pitchFamily="65" charset="-120"/>
                        </a:rPr>
                        <a:t>請提供國內、外市場年產值說明及估算方式或相關文件</a:t>
                      </a:r>
                      <a:r>
                        <a:rPr lang="en-US" sz="2000" b="1" dirty="0">
                          <a:solidFill>
                            <a:schemeClr val="tx2">
                              <a:lumMod val="50000"/>
                            </a:schemeClr>
                          </a:solidFill>
                          <a:effectLst/>
                          <a:latin typeface="標楷體" panose="03000509000000000000" pitchFamily="65" charset="-120"/>
                          <a:ea typeface="標楷體" panose="03000509000000000000" pitchFamily="65" charset="-120"/>
                        </a:rPr>
                        <a:t>)</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0" algn="just">
                        <a:lnSpc>
                          <a:spcPts val="1800"/>
                        </a:lnSpc>
                        <a:spcBef>
                          <a:spcPts val="120"/>
                        </a:spcBef>
                        <a:spcAft>
                          <a:spcPts val="12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1. </a:t>
                      </a:r>
                      <a:r>
                        <a:rPr lang="zh-TW" sz="2000" b="1" dirty="0">
                          <a:solidFill>
                            <a:schemeClr val="tx2">
                              <a:lumMod val="50000"/>
                            </a:schemeClr>
                          </a:solidFill>
                          <a:effectLst/>
                          <a:latin typeface="標楷體" panose="03000509000000000000" pitchFamily="65" charset="-120"/>
                          <a:ea typeface="標楷體" panose="03000509000000000000" pitchFamily="65" charset="-120"/>
                        </a:rPr>
                        <a:t>國內市場年產值（約）</a:t>
                      </a:r>
                      <a:r>
                        <a:rPr lang="en-US" sz="2000" b="1" dirty="0">
                          <a:solidFill>
                            <a:schemeClr val="tx2">
                              <a:lumMod val="50000"/>
                            </a:schemeClr>
                          </a:solidFill>
                          <a:effectLst/>
                          <a:latin typeface="標楷體" panose="03000509000000000000" pitchFamily="65" charset="-120"/>
                          <a:ea typeface="標楷體" panose="03000509000000000000" pitchFamily="65" charset="-120"/>
                        </a:rPr>
                        <a:t>NT$</a:t>
                      </a:r>
                      <a:r>
                        <a:rPr lang="en-US" sz="2000" b="1" u="sng"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萬元</a:t>
                      </a:r>
                    </a:p>
                    <a:p>
                      <a:pPr indent="76200" algn="just">
                        <a:lnSpc>
                          <a:spcPts val="1800"/>
                        </a:lnSpc>
                        <a:spcBef>
                          <a:spcPts val="120"/>
                        </a:spcBef>
                        <a:spcAft>
                          <a:spcPts val="12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說明</a:t>
                      </a: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en-US" sz="2000" b="1" u="sng" dirty="0">
                          <a:solidFill>
                            <a:schemeClr val="tx2">
                              <a:lumMod val="50000"/>
                            </a:schemeClr>
                          </a:solidFill>
                          <a:effectLst/>
                          <a:latin typeface="標楷體" panose="03000509000000000000" pitchFamily="65" charset="-120"/>
                          <a:ea typeface="標楷體" panose="03000509000000000000" pitchFamily="65" charset="-120"/>
                        </a:rPr>
                        <a:t>                                </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p>
                      <a:pPr indent="76200" algn="just">
                        <a:lnSpc>
                          <a:spcPts val="1800"/>
                        </a:lnSpc>
                        <a:spcBef>
                          <a:spcPts val="120"/>
                        </a:spcBef>
                        <a:spcAft>
                          <a:spcPts val="12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2. </a:t>
                      </a:r>
                      <a:r>
                        <a:rPr lang="zh-TW" sz="2000" b="1" dirty="0">
                          <a:solidFill>
                            <a:schemeClr val="tx2">
                              <a:lumMod val="50000"/>
                            </a:schemeClr>
                          </a:solidFill>
                          <a:effectLst/>
                          <a:latin typeface="標楷體" panose="03000509000000000000" pitchFamily="65" charset="-120"/>
                          <a:ea typeface="標楷體" panose="03000509000000000000" pitchFamily="65" charset="-120"/>
                        </a:rPr>
                        <a:t>國外市場年產值（約）</a:t>
                      </a:r>
                      <a:r>
                        <a:rPr lang="en-US" sz="2000" b="1" dirty="0">
                          <a:solidFill>
                            <a:schemeClr val="tx2">
                              <a:lumMod val="50000"/>
                            </a:schemeClr>
                          </a:solidFill>
                          <a:effectLst/>
                          <a:latin typeface="標楷體" panose="03000509000000000000" pitchFamily="65" charset="-120"/>
                          <a:ea typeface="標楷體" panose="03000509000000000000" pitchFamily="65" charset="-120"/>
                        </a:rPr>
                        <a:t>NT$</a:t>
                      </a:r>
                      <a:r>
                        <a:rPr lang="en-US" sz="2000" b="1" u="sng"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萬元</a:t>
                      </a:r>
                    </a:p>
                    <a:p>
                      <a:pPr indent="76200" algn="just">
                        <a:lnSpc>
                          <a:spcPts val="1800"/>
                        </a:lnSpc>
                        <a:spcBef>
                          <a:spcPts val="120"/>
                        </a:spcBef>
                        <a:spcAft>
                          <a:spcPts val="120"/>
                        </a:spcAft>
                      </a:pP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zh-TW" sz="2000" b="1" dirty="0">
                          <a:solidFill>
                            <a:schemeClr val="tx2">
                              <a:lumMod val="50000"/>
                            </a:schemeClr>
                          </a:solidFill>
                          <a:effectLst/>
                          <a:latin typeface="標楷體" panose="03000509000000000000" pitchFamily="65" charset="-120"/>
                          <a:ea typeface="標楷體" panose="03000509000000000000" pitchFamily="65" charset="-120"/>
                        </a:rPr>
                        <a:t>說明</a:t>
                      </a:r>
                      <a:r>
                        <a:rPr lang="en-US" sz="2000" b="1" dirty="0">
                          <a:solidFill>
                            <a:schemeClr val="tx2">
                              <a:lumMod val="50000"/>
                            </a:schemeClr>
                          </a:solidFill>
                          <a:effectLst/>
                          <a:latin typeface="標楷體" panose="03000509000000000000" pitchFamily="65" charset="-120"/>
                          <a:ea typeface="標楷體" panose="03000509000000000000" pitchFamily="65" charset="-120"/>
                        </a:rPr>
                        <a:t>: </a:t>
                      </a:r>
                      <a:r>
                        <a:rPr lang="en-US" sz="2000" b="1" u="sng" dirty="0">
                          <a:solidFill>
                            <a:schemeClr val="tx2">
                              <a:lumMod val="50000"/>
                            </a:schemeClr>
                          </a:solidFill>
                          <a:effectLst/>
                          <a:latin typeface="標楷體" panose="03000509000000000000" pitchFamily="65" charset="-120"/>
                          <a:ea typeface="標楷體" panose="03000509000000000000" pitchFamily="65" charset="-120"/>
                        </a:rPr>
                        <a:t>                                </a:t>
                      </a:r>
                      <a:endParaRPr lang="zh-TW" sz="2000" b="1" dirty="0">
                        <a:solidFill>
                          <a:schemeClr val="tx2">
                            <a:lumMod val="50000"/>
                          </a:schemeClr>
                        </a:solidFill>
                        <a:effectLst/>
                        <a:latin typeface="標楷體" panose="03000509000000000000" pitchFamily="65" charset="-120"/>
                        <a:ea typeface="標楷體" panose="03000509000000000000" pitchFamily="65"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矩形 5"/>
          <p:cNvSpPr/>
          <p:nvPr/>
        </p:nvSpPr>
        <p:spPr>
          <a:xfrm>
            <a:off x="431800" y="4664857"/>
            <a:ext cx="2646878" cy="461665"/>
          </a:xfrm>
          <a:prstGeom prst="rect">
            <a:avLst/>
          </a:prstGeom>
        </p:spPr>
        <p:txBody>
          <a:bodyPr wrap="none">
            <a:spAutoFit/>
          </a:bodyPr>
          <a:lstStyle/>
          <a:p>
            <a:r>
              <a:rPr lang="zh-TW" altLang="en-US" sz="2400" b="1" u="sng" dirty="0" smtClean="0">
                <a:solidFill>
                  <a:srgbClr val="FF0000"/>
                </a:solidFill>
                <a:latin typeface="標楷體" panose="03000509000000000000" pitchFamily="65" charset="-120"/>
                <a:ea typeface="標楷體" panose="03000509000000000000" pitchFamily="65" charset="-120"/>
              </a:rPr>
              <a:t>技術市場規模評估</a:t>
            </a:r>
            <a:endParaRPr lang="zh-TW" altLang="en-US" sz="2400" b="1"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00129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7784" y="323452"/>
            <a:ext cx="2800767" cy="461665"/>
          </a:xfrm>
          <a:prstGeom prst="rect">
            <a:avLst/>
          </a:prstGeom>
        </p:spPr>
        <p:txBody>
          <a:bodyPr wrap="none">
            <a:spAutoFit/>
          </a:bodyPr>
          <a:lstStyle/>
          <a:p>
            <a:r>
              <a:rPr lang="zh-TW" altLang="en-US" sz="2400" b="1" u="sng" dirty="0" smtClean="0">
                <a:solidFill>
                  <a:srgbClr val="FF0000"/>
                </a:solidFill>
                <a:latin typeface="標楷體" panose="03000509000000000000" pitchFamily="65" charset="-120"/>
                <a:ea typeface="標楷體" panose="03000509000000000000" pitchFamily="65" charset="-120"/>
              </a:rPr>
              <a:t>意願授權方式</a:t>
            </a:r>
            <a:r>
              <a:rPr lang="en-US" altLang="zh-TW" sz="2400" b="1" u="sng" dirty="0" smtClean="0">
                <a:solidFill>
                  <a:srgbClr val="FF0000"/>
                </a:solidFill>
                <a:latin typeface="標楷體" panose="03000509000000000000" pitchFamily="65" charset="-120"/>
                <a:ea typeface="標楷體" panose="03000509000000000000" pitchFamily="65" charset="-120"/>
              </a:rPr>
              <a:t>/</a:t>
            </a:r>
            <a:r>
              <a:rPr lang="zh-TW" altLang="en-US" sz="2400" b="1" u="sng" dirty="0" smtClean="0">
                <a:solidFill>
                  <a:srgbClr val="FF0000"/>
                </a:solidFill>
                <a:latin typeface="標楷體" panose="03000509000000000000" pitchFamily="65" charset="-120"/>
                <a:ea typeface="標楷體" panose="03000509000000000000" pitchFamily="65" charset="-120"/>
              </a:rPr>
              <a:t>區域</a:t>
            </a:r>
            <a:endParaRPr lang="zh-TW" altLang="en-US" sz="2400" u="sng" dirty="0">
              <a:solidFill>
                <a:srgbClr val="FF0000"/>
              </a:solidFill>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297136036"/>
              </p:ext>
            </p:extLst>
          </p:nvPr>
        </p:nvGraphicFramePr>
        <p:xfrm>
          <a:off x="287782" y="1187549"/>
          <a:ext cx="9433049" cy="5242760"/>
        </p:xfrm>
        <a:graphic>
          <a:graphicData uri="http://schemas.openxmlformats.org/drawingml/2006/table">
            <a:tbl>
              <a:tblPr/>
              <a:tblGrid>
                <a:gridCol w="2064871"/>
                <a:gridCol w="7368178"/>
              </a:tblGrid>
              <a:tr h="3816424">
                <a:tc rowSpan="2">
                  <a:txBody>
                    <a:bodyPr/>
                    <a:lstStyle/>
                    <a:p>
                      <a:pPr algn="ctr">
                        <a:spcAft>
                          <a:spcPts val="0"/>
                        </a:spcAft>
                      </a:pPr>
                      <a:r>
                        <a:rPr lang="zh-TW" altLang="en-US" sz="2000" b="1" kern="100" dirty="0" smtClean="0">
                          <a:solidFill>
                            <a:schemeClr val="tx2">
                              <a:lumMod val="50000"/>
                            </a:schemeClr>
                          </a:solidFill>
                          <a:effectLst/>
                          <a:latin typeface="Times New Roman"/>
                          <a:ea typeface="標楷體"/>
                        </a:rPr>
                        <a:t>意願</a:t>
                      </a:r>
                      <a:r>
                        <a:rPr lang="zh-TW" sz="2000" b="1" kern="100" dirty="0" smtClean="0">
                          <a:solidFill>
                            <a:schemeClr val="tx2">
                              <a:lumMod val="50000"/>
                            </a:schemeClr>
                          </a:solidFill>
                          <a:effectLst/>
                          <a:latin typeface="Times New Roman"/>
                          <a:ea typeface="標楷體"/>
                        </a:rPr>
                        <a:t>授權</a:t>
                      </a:r>
                      <a:r>
                        <a:rPr lang="zh-TW" sz="2000" b="1" kern="100" dirty="0">
                          <a:solidFill>
                            <a:schemeClr val="tx2">
                              <a:lumMod val="50000"/>
                            </a:schemeClr>
                          </a:solidFill>
                          <a:effectLst/>
                          <a:latin typeface="Times New Roman"/>
                          <a:ea typeface="標楷體"/>
                        </a:rPr>
                        <a:t>方式</a:t>
                      </a:r>
                      <a:r>
                        <a:rPr lang="en-US" sz="2000" b="1" kern="100" dirty="0" smtClean="0">
                          <a:solidFill>
                            <a:schemeClr val="tx2">
                              <a:lumMod val="50000"/>
                            </a:schemeClr>
                          </a:solidFill>
                          <a:effectLst/>
                          <a:latin typeface="Times New Roman"/>
                          <a:ea typeface="標楷體"/>
                        </a:rPr>
                        <a:t>/</a:t>
                      </a:r>
                    </a:p>
                    <a:p>
                      <a:pPr algn="ctr">
                        <a:spcAft>
                          <a:spcPts val="0"/>
                        </a:spcAft>
                      </a:pPr>
                      <a:r>
                        <a:rPr lang="zh-TW" sz="2000" b="1" kern="100" dirty="0" smtClean="0">
                          <a:solidFill>
                            <a:schemeClr val="tx2">
                              <a:lumMod val="50000"/>
                            </a:schemeClr>
                          </a:solidFill>
                          <a:effectLst/>
                          <a:latin typeface="Times New Roman"/>
                          <a:ea typeface="標楷體"/>
                        </a:rPr>
                        <a:t>區域</a:t>
                      </a:r>
                      <a:endParaRPr lang="zh-TW" sz="2000" kern="100" dirty="0">
                        <a:solidFill>
                          <a:schemeClr val="tx2">
                            <a:lumMod val="50000"/>
                          </a:schemeClr>
                        </a:solidFill>
                        <a:effectLst/>
                        <a:latin typeface="Times New Roman"/>
                        <a:ea typeface="新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930" indent="-76200" algn="l">
                        <a:spcBef>
                          <a:spcPts val="1800"/>
                        </a:spcBef>
                        <a:spcAft>
                          <a:spcPts val="600"/>
                        </a:spcAft>
                      </a:pPr>
                      <a:r>
                        <a:rPr lang="zh-TW" sz="2000" b="1" kern="100" dirty="0">
                          <a:solidFill>
                            <a:schemeClr val="tx2">
                              <a:lumMod val="50000"/>
                            </a:schemeClr>
                          </a:solidFill>
                          <a:effectLst/>
                          <a:latin typeface="Times New Roman"/>
                          <a:ea typeface="新細明體"/>
                        </a:rPr>
                        <a:t>＊</a:t>
                      </a:r>
                      <a:r>
                        <a:rPr lang="zh-TW" sz="2000" b="1" kern="100" dirty="0">
                          <a:solidFill>
                            <a:schemeClr val="tx2">
                              <a:lumMod val="50000"/>
                            </a:schemeClr>
                          </a:solidFill>
                          <a:effectLst/>
                          <a:latin typeface="Times New Roman"/>
                          <a:ea typeface="標楷體"/>
                        </a:rPr>
                        <a:t>授權方式</a:t>
                      </a:r>
                      <a:endParaRPr lang="zh-TW" sz="2000" kern="100" dirty="0">
                        <a:solidFill>
                          <a:schemeClr val="tx2">
                            <a:lumMod val="50000"/>
                          </a:schemeClr>
                        </a:solidFill>
                        <a:effectLst/>
                        <a:latin typeface="Times New Roman"/>
                        <a:ea typeface="新細明體"/>
                      </a:endParaRPr>
                    </a:p>
                    <a:p>
                      <a:pPr indent="123825" algn="l">
                        <a:lnSpc>
                          <a:spcPts val="2000"/>
                        </a:lnSpc>
                        <a:spcBef>
                          <a:spcPts val="1800"/>
                        </a:spcBef>
                        <a:spcAft>
                          <a:spcPts val="0"/>
                        </a:spcAft>
                      </a:pPr>
                      <a:r>
                        <a:rPr lang="zh-TW" sz="2000" b="1" kern="100" dirty="0">
                          <a:solidFill>
                            <a:schemeClr val="tx2">
                              <a:lumMod val="50000"/>
                            </a:schemeClr>
                          </a:solidFill>
                          <a:effectLst/>
                          <a:latin typeface="Times New Roman"/>
                          <a:ea typeface="標楷體"/>
                        </a:rPr>
                        <a:t>□ 非專屬授權，授權期限：</a:t>
                      </a:r>
                      <a:r>
                        <a:rPr lang="en-US" sz="2000" b="1" u="sng" kern="100" dirty="0">
                          <a:solidFill>
                            <a:schemeClr val="tx2">
                              <a:lumMod val="50000"/>
                            </a:schemeClr>
                          </a:solidFill>
                          <a:effectLst/>
                          <a:latin typeface="Times New Roman"/>
                          <a:ea typeface="標楷體"/>
                        </a:rPr>
                        <a:t>          </a:t>
                      </a:r>
                      <a:r>
                        <a:rPr lang="zh-TW" sz="2000" b="1" kern="100" dirty="0">
                          <a:solidFill>
                            <a:schemeClr val="tx2">
                              <a:lumMod val="50000"/>
                            </a:schemeClr>
                          </a:solidFill>
                          <a:effectLst/>
                          <a:latin typeface="Times New Roman"/>
                          <a:ea typeface="標楷體"/>
                        </a:rPr>
                        <a:t>年（不低於</a:t>
                      </a:r>
                      <a:r>
                        <a:rPr lang="en-US" sz="2000" b="1" kern="100" dirty="0">
                          <a:solidFill>
                            <a:schemeClr val="tx2">
                              <a:lumMod val="50000"/>
                            </a:schemeClr>
                          </a:solidFill>
                          <a:effectLst/>
                          <a:latin typeface="Times New Roman"/>
                          <a:ea typeface="標楷體"/>
                        </a:rPr>
                        <a:t>3</a:t>
                      </a:r>
                      <a:r>
                        <a:rPr lang="zh-TW" sz="2000" b="1" kern="100" dirty="0">
                          <a:solidFill>
                            <a:schemeClr val="tx2">
                              <a:lumMod val="50000"/>
                            </a:schemeClr>
                          </a:solidFill>
                          <a:effectLst/>
                          <a:latin typeface="Times New Roman"/>
                          <a:ea typeface="標楷體"/>
                        </a:rPr>
                        <a:t>年）</a:t>
                      </a:r>
                      <a:endParaRPr lang="zh-TW" sz="2000" kern="100" dirty="0">
                        <a:solidFill>
                          <a:schemeClr val="tx2">
                            <a:lumMod val="50000"/>
                          </a:schemeClr>
                        </a:solidFill>
                        <a:effectLst/>
                        <a:latin typeface="Times New Roman"/>
                        <a:ea typeface="新細明體"/>
                      </a:endParaRPr>
                    </a:p>
                    <a:p>
                      <a:pPr indent="123825" algn="l">
                        <a:lnSpc>
                          <a:spcPts val="2000"/>
                        </a:lnSpc>
                        <a:spcBef>
                          <a:spcPts val="1800"/>
                        </a:spcBef>
                        <a:spcAft>
                          <a:spcPts val="0"/>
                        </a:spcAft>
                      </a:pPr>
                      <a:r>
                        <a:rPr lang="zh-TW" sz="2000" b="1" kern="100" dirty="0">
                          <a:solidFill>
                            <a:schemeClr val="tx2">
                              <a:lumMod val="50000"/>
                            </a:schemeClr>
                          </a:solidFill>
                          <a:effectLst/>
                          <a:latin typeface="Times New Roman"/>
                          <a:ea typeface="標楷體"/>
                        </a:rPr>
                        <a:t>□ 專屬授權，授權期限：</a:t>
                      </a:r>
                      <a:r>
                        <a:rPr lang="en-US" sz="2000" b="1" u="sng" kern="100" dirty="0">
                          <a:solidFill>
                            <a:schemeClr val="tx2">
                              <a:lumMod val="50000"/>
                            </a:schemeClr>
                          </a:solidFill>
                          <a:effectLst/>
                          <a:latin typeface="Times New Roman"/>
                          <a:ea typeface="標楷體"/>
                        </a:rPr>
                        <a:t>          </a:t>
                      </a:r>
                      <a:r>
                        <a:rPr lang="zh-TW" sz="2000" b="1" kern="100" dirty="0">
                          <a:solidFill>
                            <a:schemeClr val="tx2">
                              <a:lumMod val="50000"/>
                            </a:schemeClr>
                          </a:solidFill>
                          <a:effectLst/>
                          <a:latin typeface="Times New Roman"/>
                          <a:ea typeface="標楷體"/>
                        </a:rPr>
                        <a:t>年（不低於</a:t>
                      </a:r>
                      <a:r>
                        <a:rPr lang="en-US" sz="2000" b="1" kern="100" dirty="0">
                          <a:solidFill>
                            <a:schemeClr val="tx2">
                              <a:lumMod val="50000"/>
                            </a:schemeClr>
                          </a:solidFill>
                          <a:effectLst/>
                          <a:latin typeface="Times New Roman"/>
                          <a:ea typeface="標楷體"/>
                        </a:rPr>
                        <a:t>3</a:t>
                      </a:r>
                      <a:r>
                        <a:rPr lang="zh-TW" sz="2000" b="1" kern="100" dirty="0">
                          <a:solidFill>
                            <a:schemeClr val="tx2">
                              <a:lumMod val="50000"/>
                            </a:schemeClr>
                          </a:solidFill>
                          <a:effectLst/>
                          <a:latin typeface="Times New Roman"/>
                          <a:ea typeface="標楷體"/>
                        </a:rPr>
                        <a:t>年）</a:t>
                      </a:r>
                      <a:endParaRPr lang="zh-TW" sz="2000" kern="100" dirty="0">
                        <a:solidFill>
                          <a:schemeClr val="tx2">
                            <a:lumMod val="50000"/>
                          </a:schemeClr>
                        </a:solidFill>
                        <a:effectLst/>
                        <a:latin typeface="Times New Roman"/>
                        <a:ea typeface="新細明體"/>
                      </a:endParaRPr>
                    </a:p>
                    <a:p>
                      <a:pPr marL="76200" indent="227330" algn="l">
                        <a:lnSpc>
                          <a:spcPts val="2000"/>
                        </a:lnSpc>
                        <a:spcBef>
                          <a:spcPts val="1800"/>
                        </a:spcBef>
                        <a:spcAft>
                          <a:spcPts val="0"/>
                        </a:spcAft>
                      </a:pPr>
                      <a:r>
                        <a:rPr lang="zh-TW" sz="2000" b="1" kern="100" dirty="0">
                          <a:solidFill>
                            <a:schemeClr val="tx2">
                              <a:lumMod val="50000"/>
                            </a:schemeClr>
                          </a:solidFill>
                          <a:effectLst/>
                          <a:latin typeface="Times New Roman"/>
                          <a:ea typeface="標楷體"/>
                        </a:rPr>
                        <a:t>（請敘</a:t>
                      </a:r>
                      <a:r>
                        <a:rPr lang="zh-TW" sz="2000" b="1" kern="100" dirty="0" smtClean="0">
                          <a:solidFill>
                            <a:schemeClr val="tx2">
                              <a:lumMod val="50000"/>
                            </a:schemeClr>
                          </a:solidFill>
                          <a:effectLst/>
                          <a:latin typeface="Times New Roman"/>
                          <a:ea typeface="標楷體"/>
                        </a:rPr>
                        <a:t>明理由</a:t>
                      </a:r>
                      <a:r>
                        <a:rPr lang="zh-TW" sz="2000" b="1" kern="100" dirty="0">
                          <a:solidFill>
                            <a:schemeClr val="tx2">
                              <a:lumMod val="50000"/>
                            </a:schemeClr>
                          </a:solidFill>
                          <a:effectLst/>
                          <a:latin typeface="Times New Roman"/>
                          <a:ea typeface="標楷體"/>
                        </a:rPr>
                        <a:t>：</a:t>
                      </a:r>
                      <a:r>
                        <a:rPr lang="zh-TW" sz="2000" b="1" u="sng" kern="100" dirty="0">
                          <a:solidFill>
                            <a:schemeClr val="tx2">
                              <a:lumMod val="50000"/>
                            </a:schemeClr>
                          </a:solidFill>
                          <a:effectLst/>
                          <a:latin typeface="Times New Roman"/>
                          <a:ea typeface="標楷體"/>
                        </a:rPr>
                        <a:t>　　　　　　　　　　　　　　　</a:t>
                      </a:r>
                      <a:r>
                        <a:rPr lang="zh-TW" sz="2000" b="1" kern="100" dirty="0" smtClean="0">
                          <a:solidFill>
                            <a:schemeClr val="tx2">
                              <a:lumMod val="50000"/>
                            </a:schemeClr>
                          </a:solidFill>
                          <a:effectLst/>
                          <a:latin typeface="Times New Roman"/>
                          <a:ea typeface="標楷體"/>
                        </a:rPr>
                        <a:t>）</a:t>
                      </a:r>
                      <a:endParaRPr lang="zh-TW" sz="2000" kern="100" dirty="0">
                        <a:solidFill>
                          <a:schemeClr val="tx2">
                            <a:lumMod val="50000"/>
                          </a:schemeClr>
                        </a:solidFill>
                        <a:effectLst/>
                        <a:latin typeface="Times New Roman"/>
                        <a:ea typeface="新細明體"/>
                      </a:endParaRPr>
                    </a:p>
                    <a:p>
                      <a:pPr indent="123825" algn="l">
                        <a:lnSpc>
                          <a:spcPts val="2000"/>
                        </a:lnSpc>
                        <a:spcBef>
                          <a:spcPts val="1800"/>
                        </a:spcBef>
                        <a:spcAft>
                          <a:spcPts val="0"/>
                        </a:spcAft>
                      </a:pPr>
                      <a:r>
                        <a:rPr lang="zh-TW" sz="2000" b="1" kern="100" dirty="0">
                          <a:solidFill>
                            <a:schemeClr val="tx2">
                              <a:lumMod val="50000"/>
                            </a:schemeClr>
                          </a:solidFill>
                          <a:effectLst/>
                          <a:latin typeface="Times New Roman"/>
                          <a:ea typeface="標楷體"/>
                        </a:rPr>
                        <a:t>□ 讓與</a:t>
                      </a:r>
                      <a:endParaRPr lang="zh-TW" sz="2000" kern="100" dirty="0">
                        <a:solidFill>
                          <a:schemeClr val="tx2">
                            <a:lumMod val="50000"/>
                          </a:schemeClr>
                        </a:solidFill>
                        <a:effectLst/>
                        <a:latin typeface="Times New Roman"/>
                        <a:ea typeface="新細明體"/>
                      </a:endParaRPr>
                    </a:p>
                    <a:p>
                      <a:pPr indent="303530" algn="l">
                        <a:lnSpc>
                          <a:spcPts val="2000"/>
                        </a:lnSpc>
                        <a:spcBef>
                          <a:spcPts val="1800"/>
                        </a:spcBef>
                        <a:spcAft>
                          <a:spcPts val="0"/>
                        </a:spcAft>
                        <a:tabLst>
                          <a:tab pos="325120" algn="l"/>
                        </a:tabLst>
                      </a:pPr>
                      <a:r>
                        <a:rPr lang="zh-TW" sz="2000" b="1" kern="100" dirty="0">
                          <a:solidFill>
                            <a:schemeClr val="tx2">
                              <a:lumMod val="50000"/>
                            </a:schemeClr>
                          </a:solidFill>
                          <a:effectLst/>
                          <a:latin typeface="Times New Roman"/>
                          <a:ea typeface="標楷體"/>
                        </a:rPr>
                        <a:t>（請敘明理由：</a:t>
                      </a:r>
                      <a:r>
                        <a:rPr lang="zh-TW" sz="2000" b="1" u="sng" kern="100" dirty="0">
                          <a:solidFill>
                            <a:schemeClr val="tx2">
                              <a:lumMod val="50000"/>
                            </a:schemeClr>
                          </a:solidFill>
                          <a:effectLst/>
                          <a:latin typeface="Times New Roman"/>
                          <a:ea typeface="標楷體"/>
                        </a:rPr>
                        <a:t>　　　　　　　　　　　　　　　　　　</a:t>
                      </a:r>
                      <a:r>
                        <a:rPr lang="zh-TW" sz="2000" b="1" kern="100" dirty="0" smtClean="0">
                          <a:solidFill>
                            <a:schemeClr val="tx2">
                              <a:lumMod val="50000"/>
                            </a:schemeClr>
                          </a:solidFill>
                          <a:effectLst/>
                          <a:latin typeface="Times New Roman"/>
                          <a:ea typeface="標楷體"/>
                        </a:rPr>
                        <a:t>）</a:t>
                      </a:r>
                      <a:endParaRPr lang="zh-TW" sz="2000" kern="100" dirty="0">
                        <a:solidFill>
                          <a:schemeClr val="tx2">
                            <a:lumMod val="50000"/>
                          </a:schemeClr>
                        </a:solidFill>
                        <a:effectLst/>
                        <a:latin typeface="Times New Roman"/>
                        <a:ea typeface="新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6336">
                <a:tc vMerge="1">
                  <a:txBody>
                    <a:bodyPr/>
                    <a:lstStyle/>
                    <a:p>
                      <a:endParaRPr lang="zh-TW" altLang="en-US"/>
                    </a:p>
                  </a:txBody>
                  <a:tcPr/>
                </a:tc>
                <a:tc>
                  <a:txBody>
                    <a:bodyPr/>
                    <a:lstStyle/>
                    <a:p>
                      <a:pPr marL="76200" algn="l">
                        <a:spcAft>
                          <a:spcPts val="600"/>
                        </a:spcAft>
                      </a:pPr>
                      <a:r>
                        <a:rPr lang="zh-TW" sz="2000" b="1" kern="100" dirty="0">
                          <a:solidFill>
                            <a:schemeClr val="tx2">
                              <a:lumMod val="50000"/>
                            </a:schemeClr>
                          </a:solidFill>
                          <a:effectLst/>
                          <a:latin typeface="Times New Roman"/>
                          <a:ea typeface="新細明體"/>
                        </a:rPr>
                        <a:t>＊</a:t>
                      </a:r>
                      <a:r>
                        <a:rPr lang="zh-TW" sz="2000" b="1" kern="100" dirty="0">
                          <a:solidFill>
                            <a:schemeClr val="tx2">
                              <a:lumMod val="50000"/>
                            </a:schemeClr>
                          </a:solidFill>
                          <a:effectLst/>
                          <a:latin typeface="Times New Roman"/>
                          <a:ea typeface="標楷體"/>
                        </a:rPr>
                        <a:t>授權區域</a:t>
                      </a:r>
                      <a:endParaRPr lang="zh-TW" sz="2000" kern="100" dirty="0">
                        <a:solidFill>
                          <a:schemeClr val="tx2">
                            <a:lumMod val="50000"/>
                          </a:schemeClr>
                        </a:solidFill>
                        <a:effectLst/>
                        <a:latin typeface="Times New Roman"/>
                        <a:ea typeface="新細明體"/>
                      </a:endParaRPr>
                    </a:p>
                    <a:p>
                      <a:pPr marL="76200" algn="l">
                        <a:lnSpc>
                          <a:spcPct val="150000"/>
                        </a:lnSpc>
                        <a:spcAft>
                          <a:spcPts val="0"/>
                        </a:spcAft>
                      </a:pPr>
                      <a:r>
                        <a:rPr lang="zh-TW" sz="2000" b="1" kern="100" dirty="0">
                          <a:solidFill>
                            <a:schemeClr val="tx2">
                              <a:lumMod val="50000"/>
                            </a:schemeClr>
                          </a:solidFill>
                          <a:effectLst/>
                          <a:latin typeface="Times New Roman"/>
                          <a:ea typeface="新細明體"/>
                        </a:rPr>
                        <a:t>□</a:t>
                      </a:r>
                      <a:r>
                        <a:rPr lang="zh-TW" sz="2000" b="1" kern="100" dirty="0">
                          <a:solidFill>
                            <a:schemeClr val="tx2">
                              <a:lumMod val="50000"/>
                            </a:schemeClr>
                          </a:solidFill>
                          <a:effectLst/>
                          <a:latin typeface="Times New Roman"/>
                          <a:ea typeface="標楷體"/>
                        </a:rPr>
                        <a:t>台灣地區</a:t>
                      </a:r>
                      <a:endParaRPr lang="zh-TW" sz="2000" kern="100" dirty="0">
                        <a:solidFill>
                          <a:schemeClr val="tx2">
                            <a:lumMod val="50000"/>
                          </a:schemeClr>
                        </a:solidFill>
                        <a:effectLst/>
                        <a:latin typeface="Times New Roman"/>
                        <a:ea typeface="新細明體"/>
                      </a:endParaRPr>
                    </a:p>
                    <a:p>
                      <a:pPr marL="76200" algn="l">
                        <a:lnSpc>
                          <a:spcPct val="150000"/>
                        </a:lnSpc>
                        <a:spcAft>
                          <a:spcPts val="0"/>
                        </a:spcAft>
                      </a:pPr>
                      <a:r>
                        <a:rPr lang="zh-TW" sz="2000" b="1" kern="100" dirty="0">
                          <a:solidFill>
                            <a:schemeClr val="tx2">
                              <a:lumMod val="50000"/>
                            </a:schemeClr>
                          </a:solidFill>
                          <a:effectLst/>
                          <a:latin typeface="Times New Roman"/>
                          <a:ea typeface="新細明體"/>
                        </a:rPr>
                        <a:t>□</a:t>
                      </a:r>
                      <a:r>
                        <a:rPr lang="zh-TW" sz="2000" b="1" kern="100" dirty="0">
                          <a:solidFill>
                            <a:schemeClr val="tx2">
                              <a:lumMod val="50000"/>
                            </a:schemeClr>
                          </a:solidFill>
                          <a:effectLst/>
                          <a:latin typeface="Times New Roman"/>
                          <a:ea typeface="標楷體"/>
                        </a:rPr>
                        <a:t>其他：</a:t>
                      </a:r>
                      <a:r>
                        <a:rPr lang="zh-TW" sz="2000" b="1" u="sng" kern="100" dirty="0">
                          <a:solidFill>
                            <a:schemeClr val="tx2">
                              <a:lumMod val="50000"/>
                            </a:schemeClr>
                          </a:solidFill>
                          <a:effectLst/>
                          <a:uFill>
                            <a:solidFill>
                              <a:srgbClr val="000000"/>
                            </a:solidFill>
                          </a:uFill>
                          <a:latin typeface="Times New Roman"/>
                          <a:ea typeface="標楷體"/>
                        </a:rPr>
                        <a:t>請說明</a:t>
                      </a:r>
                      <a:r>
                        <a:rPr lang="en-US" sz="2000" b="1" u="sng" kern="100" dirty="0">
                          <a:solidFill>
                            <a:schemeClr val="tx2">
                              <a:lumMod val="50000"/>
                            </a:schemeClr>
                          </a:solidFill>
                          <a:effectLst/>
                          <a:uFill>
                            <a:solidFill>
                              <a:srgbClr val="000000"/>
                            </a:solidFill>
                          </a:uFill>
                          <a:latin typeface="Times New Roman"/>
                          <a:ea typeface="標楷體"/>
                        </a:rPr>
                        <a:t>          </a:t>
                      </a:r>
                      <a:endParaRPr lang="zh-TW" sz="2000" kern="100" dirty="0">
                        <a:solidFill>
                          <a:schemeClr val="tx2">
                            <a:lumMod val="50000"/>
                          </a:schemeClr>
                        </a:solidFill>
                        <a:effectLst/>
                        <a:latin typeface="Times New Roman"/>
                        <a:ea typeface="新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872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088437412"/>
              </p:ext>
            </p:extLst>
          </p:nvPr>
        </p:nvGraphicFramePr>
        <p:xfrm>
          <a:off x="287784" y="899517"/>
          <a:ext cx="9505056" cy="5709632"/>
        </p:xfrm>
        <a:graphic>
          <a:graphicData uri="http://schemas.openxmlformats.org/drawingml/2006/table">
            <a:tbl>
              <a:tblPr>
                <a:tableStyleId>{5C22544A-7EE6-4342-B048-85BDC9FD1C3A}</a:tableStyleId>
              </a:tblPr>
              <a:tblGrid>
                <a:gridCol w="2555981"/>
                <a:gridCol w="6949075"/>
              </a:tblGrid>
              <a:tr h="4968552">
                <a:tc>
                  <a:txBody>
                    <a:bodyPr/>
                    <a:lstStyle/>
                    <a:p>
                      <a:pPr algn="ctr">
                        <a:lnSpc>
                          <a:spcPts val="1800"/>
                        </a:lnSpc>
                        <a:spcAft>
                          <a:spcPts val="0"/>
                        </a:spcAft>
                      </a:pP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意願授權</a:t>
                      </a:r>
                      <a:r>
                        <a:rPr lang="zh-TW" sz="2000" b="1"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費用</a:t>
                      </a:r>
                      <a:endParaRPr lang="en-US" altLang="zh-TW" sz="2000" b="1"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800"/>
                        </a:lnSpc>
                        <a:spcAft>
                          <a:spcPts val="0"/>
                        </a:spcAft>
                      </a:pP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90170" indent="89535" algn="just">
                        <a:lnSpc>
                          <a:spcPts val="1400"/>
                        </a:lnSpc>
                        <a:spcAft>
                          <a:spcPts val="0"/>
                        </a:spcAft>
                      </a:pP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含授權金及權利金</a:t>
                      </a: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800"/>
                        </a:lnSpc>
                        <a:spcAft>
                          <a:spcPts val="0"/>
                        </a:spcAft>
                      </a:pPr>
                      <a:r>
                        <a:rPr lang="en-US" sz="2000" b="1" dirty="0">
                          <a:solidFill>
                            <a:schemeClr val="accent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b="1" dirty="0">
                        <a:solidFill>
                          <a:schemeClr val="accent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620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授權金</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License fee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技術授權使用費</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NT$</a:t>
                      </a:r>
                      <a:r>
                        <a:rPr lang="zh-TW"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萬元</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76200" algn="just" fontAlgn="auto">
                        <a:lnSpc>
                          <a:spcPct val="100000"/>
                        </a:lnSpc>
                        <a:spcAft>
                          <a:spcPts val="0"/>
                        </a:spcAft>
                      </a:pP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原則上不</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低於</a:t>
                      </a:r>
                      <a:r>
                        <a:rPr lang="zh-TW" altLang="zh-TW" sz="2000" b="1" dirty="0" smtClean="0">
                          <a:solidFill>
                            <a:schemeClr val="tx2">
                              <a:lumMod val="50000"/>
                            </a:schemeClr>
                          </a:solidFill>
                          <a:effectLst/>
                          <a:latin typeface="標楷體" panose="03000509000000000000" pitchFamily="65" charset="-120"/>
                          <a:ea typeface="標楷體" panose="03000509000000000000" pitchFamily="65" charset="-120"/>
                          <a:cs typeface="+mn-cs"/>
                        </a:rPr>
                        <a:t>補助計畫經費</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之</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10</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最少</a:t>
                      </a:r>
                      <a:r>
                        <a:rPr lang="en-US" alt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15</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萬</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元）</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2117090" algn="just" fontAlgn="auto">
                        <a:lnSpc>
                          <a:spcPct val="15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權利金</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Royalty</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（衍生利益金）</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：（請擇一方式）</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□一次性收取</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NT$</a:t>
                      </a:r>
                      <a:r>
                        <a:rPr lang="zh-TW"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萬元（合約期間，一次收取）</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二階段收取；原因</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NT $</a:t>
                      </a:r>
                      <a:r>
                        <a:rPr lang="zh-TW"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年（合約期間，每年收取）</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產品銷售額百分比：</a:t>
                      </a:r>
                      <a:r>
                        <a:rPr lang="zh-TW"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約</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2-5%)</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下列請擇一方式）</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產品上市後收取</a:t>
                      </a:r>
                      <a:r>
                        <a:rPr lang="en-US"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193290" indent="-1888490" algn="just" fontAlgn="auto">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□合約期間收取</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indent="304800" algn="just">
                        <a:lnSpc>
                          <a:spcPct val="100000"/>
                        </a:lnSpc>
                        <a:spcAft>
                          <a:spcPts val="0"/>
                        </a:spcAft>
                      </a:pP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□合約期後收取</a:t>
                      </a:r>
                      <a:r>
                        <a:rPr lang="en-US" sz="2000" b="1" u="sng"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 </a:t>
                      </a:r>
                      <a:r>
                        <a:rPr lang="en-US" sz="2000" b="1" kern="100"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en-US" sz="2000" b="1" kern="100" dirty="0" smtClean="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p>
                      <a:pPr indent="304800" algn="just">
                        <a:lnSpc>
                          <a:spcPct val="100000"/>
                        </a:lnSpc>
                        <a:spcAft>
                          <a:spcPts val="0"/>
                        </a:spcAft>
                      </a:pPr>
                      <a:r>
                        <a:rPr lang="zh-TW" altLang="zh-TW" sz="2000" b="1" dirty="0" smtClean="0">
                          <a:solidFill>
                            <a:schemeClr val="tx2">
                              <a:lumMod val="50000"/>
                            </a:schemeClr>
                          </a:solidFill>
                          <a:effectLst/>
                          <a:latin typeface="標楷體" panose="03000509000000000000" pitchFamily="65" charset="-120"/>
                          <a:ea typeface="標楷體" panose="03000509000000000000" pitchFamily="65" charset="-120"/>
                          <a:cs typeface="+mn-cs"/>
                        </a:rPr>
                        <a:t>□其他；</a:t>
                      </a:r>
                      <a:r>
                        <a:rPr lang="en-US" altLang="zh-TW" sz="2000" b="1" u="sng" dirty="0" smtClean="0">
                          <a:solidFill>
                            <a:schemeClr val="tx2">
                              <a:lumMod val="50000"/>
                            </a:schemeClr>
                          </a:solidFill>
                          <a:effectLst/>
                          <a:latin typeface="標楷體" panose="03000509000000000000" pitchFamily="65" charset="-120"/>
                          <a:ea typeface="標楷體" panose="03000509000000000000" pitchFamily="65" charset="-120"/>
                          <a:cs typeface="+mn-cs"/>
                        </a:rPr>
                        <a:t>                            </a:t>
                      </a:r>
                      <a:r>
                        <a:rPr lang="zh-TW" altLang="zh-TW" sz="2000" b="1" dirty="0" smtClean="0">
                          <a:solidFill>
                            <a:schemeClr val="tx2">
                              <a:lumMod val="50000"/>
                            </a:schemeClr>
                          </a:solidFill>
                          <a:effectLst/>
                          <a:latin typeface="標楷體" panose="03000509000000000000" pitchFamily="65" charset="-120"/>
                          <a:ea typeface="標楷體" panose="03000509000000000000" pitchFamily="65" charset="-120"/>
                          <a:cs typeface="+mn-cs"/>
                        </a:rPr>
                        <a:t>（請詳細說明）</a:t>
                      </a:r>
                      <a:endParaRPr lang="zh-TW" sz="2000" b="1" dirty="0">
                        <a:solidFill>
                          <a:schemeClr val="tx2">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304800" algn="just">
                        <a:lnSpc>
                          <a:spcPct val="100000"/>
                        </a:lnSpc>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marL="181610" indent="-88900" algn="just">
                        <a:lnSpc>
                          <a:spcPct val="100000"/>
                        </a:lnSpc>
                        <a:spcAft>
                          <a:spcPts val="0"/>
                        </a:spcAft>
                      </a:pPr>
                      <a:r>
                        <a:rPr lang="en-US" sz="1600" b="1"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b="1"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權利金（衍生利益金）說明：一次性收取，指授權金與權利金於簽約時一次收取；二階段收取，指簽約時收授權金，產品上市後或每年收取權利金。</a:t>
                      </a:r>
                    </a:p>
                    <a:p>
                      <a:pPr algn="just">
                        <a:lnSpc>
                          <a:spcPct val="100000"/>
                        </a:lnSpc>
                        <a:spcAft>
                          <a:spcPts val="0"/>
                        </a:spcAft>
                      </a:pPr>
                      <a:r>
                        <a:rPr lang="en-US" sz="2000" b="1" dirty="0">
                          <a:solidFill>
                            <a:schemeClr val="accent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b="1" dirty="0">
                        <a:solidFill>
                          <a:schemeClr val="accent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7552">
                <a:tc>
                  <a:txBody>
                    <a:bodyPr/>
                    <a:lstStyle/>
                    <a:p>
                      <a:pPr algn="ctr">
                        <a:lnSpc>
                          <a:spcPts val="1800"/>
                        </a:lnSpc>
                        <a:spcAft>
                          <a:spcPts val="0"/>
                        </a:spcAft>
                      </a:pP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授 權 期 限</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0" algn="just">
                        <a:lnSpc>
                          <a:spcPts val="1800"/>
                        </a:lnSpc>
                        <a:spcBef>
                          <a:spcPts val="120"/>
                        </a:spcBef>
                        <a:spcAft>
                          <a:spcPts val="120"/>
                        </a:spcAft>
                      </a:pP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授權期限：</a:t>
                      </a: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____________</a:t>
                      </a: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不低於</a:t>
                      </a: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b="1" dirty="0">
                        <a:solidFill>
                          <a:schemeClr val="tx2">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矩形 3"/>
          <p:cNvSpPr/>
          <p:nvPr/>
        </p:nvSpPr>
        <p:spPr>
          <a:xfrm>
            <a:off x="287784" y="323452"/>
            <a:ext cx="2031325" cy="461665"/>
          </a:xfrm>
          <a:prstGeom prst="rect">
            <a:avLst/>
          </a:prstGeom>
        </p:spPr>
        <p:txBody>
          <a:bodyPr wrap="none">
            <a:spAutoFit/>
          </a:bodyPr>
          <a:lstStyle/>
          <a:p>
            <a:r>
              <a:rPr lang="zh-TW" altLang="en-US" sz="2400" b="1" u="sng" dirty="0" smtClean="0">
                <a:solidFill>
                  <a:srgbClr val="FF0000"/>
                </a:solidFill>
                <a:latin typeface="標楷體" panose="03000509000000000000" pitchFamily="65" charset="-120"/>
                <a:ea typeface="標楷體" panose="03000509000000000000" pitchFamily="65" charset="-120"/>
              </a:rPr>
              <a:t>意願授權費用</a:t>
            </a:r>
            <a:endParaRPr lang="zh-TW" altLang="en-US" sz="2400"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00129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預設">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248</Words>
  <Application>Microsoft Office PowerPoint</Application>
  <PresentationFormat>自訂</PresentationFormat>
  <Paragraphs>63</Paragraphs>
  <Slides>5</Slides>
  <Notes>1</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預設</vt:lpstr>
      <vt:lpstr>技轉技術名稱:    申請公司: 日期：</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一種可對紅鳳菜汁液進行生物降解產生可應用電子梭之特定微生物程序 A special Gynura bicolor -degrading microbial process to generate electron-shuttles for applications</dc:title>
  <dc:creator>Sarita</dc:creator>
  <cp:lastModifiedBy>user</cp:lastModifiedBy>
  <cp:revision>36</cp:revision>
  <dcterms:created xsi:type="dcterms:W3CDTF">2016-08-14T23:36:20Z</dcterms:created>
  <dcterms:modified xsi:type="dcterms:W3CDTF">2018-11-12T04:03:34Z</dcterms:modified>
</cp:coreProperties>
</file>