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7"/>
  </p:notesMasterIdLst>
  <p:handoutMasterIdLst>
    <p:handoutMasterId r:id="rId8"/>
  </p:handoutMasterIdLst>
  <p:sldIdLst>
    <p:sldId id="256" r:id="rId2"/>
    <p:sldId id="258" r:id="rId3"/>
    <p:sldId id="268" r:id="rId4"/>
    <p:sldId id="267" r:id="rId5"/>
    <p:sldId id="269" r:id="rId6"/>
  </p:sldIdLst>
  <p:sldSz cx="10080625"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291" autoAdjust="0"/>
  </p:normalViewPr>
  <p:slideViewPr>
    <p:cSldViewPr>
      <p:cViewPr varScale="1">
        <p:scale>
          <a:sx n="54" d="100"/>
          <a:sy n="54" d="100"/>
        </p:scale>
        <p:origin x="2059" y="67"/>
      </p:cViewPr>
      <p:guideLst>
        <p:guide orient="horz" pos="2381"/>
        <p:guide pos="3175"/>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54128" cy="496641"/>
          </a:xfrm>
          <a:prstGeom prst="rect">
            <a:avLst/>
          </a:prstGeom>
          <a:noFill/>
          <a:ln>
            <a:noFill/>
          </a:ln>
        </p:spPr>
        <p:txBody>
          <a:bodyPr vert="horz" wrap="none" lIns="82575" tIns="41288" rIns="82575" bIns="41288" anchorCtr="0" compatLnSpc="0"/>
          <a:lstStyle/>
          <a:p>
            <a:pPr hangingPunct="0">
              <a:defRPr sz="1400"/>
            </a:pPr>
            <a:endParaRPr lang="en-US" sz="1300">
              <a:latin typeface="Liberation Sans" pitchFamily="18"/>
              <a:ea typeface="微軟正黑體" pitchFamily="2"/>
              <a:cs typeface="Mangal" pitchFamily="2"/>
            </a:endParaRPr>
          </a:p>
        </p:txBody>
      </p:sp>
      <p:sp>
        <p:nvSpPr>
          <p:cNvPr id="3" name="日期版面配置區 2"/>
          <p:cNvSpPr txBox="1">
            <a:spLocks noGrp="1"/>
          </p:cNvSpPr>
          <p:nvPr>
            <p:ph type="dt" sz="quarter" idx="1"/>
          </p:nvPr>
        </p:nvSpPr>
        <p:spPr>
          <a:xfrm>
            <a:off x="3853041" y="0"/>
            <a:ext cx="2954128" cy="496641"/>
          </a:xfrm>
          <a:prstGeom prst="rect">
            <a:avLst/>
          </a:prstGeom>
          <a:noFill/>
          <a:ln>
            <a:noFill/>
          </a:ln>
        </p:spPr>
        <p:txBody>
          <a:bodyPr vert="horz" wrap="none" lIns="82575" tIns="41288" rIns="82575" bIns="41288" anchorCtr="0" compatLnSpc="0"/>
          <a:lstStyle/>
          <a:p>
            <a:pPr algn="r" hangingPunct="0">
              <a:defRPr sz="1400"/>
            </a:pPr>
            <a:endParaRPr lang="en-US" sz="1300">
              <a:latin typeface="Liberation Sans" pitchFamily="18"/>
              <a:ea typeface="微軟正黑體" pitchFamily="2"/>
              <a:cs typeface="Mangal" pitchFamily="2"/>
            </a:endParaRPr>
          </a:p>
        </p:txBody>
      </p:sp>
      <p:sp>
        <p:nvSpPr>
          <p:cNvPr id="4" name="頁尾版面配置區 3"/>
          <p:cNvSpPr txBox="1">
            <a:spLocks noGrp="1"/>
          </p:cNvSpPr>
          <p:nvPr>
            <p:ph type="ftr" sz="quarter" idx="2"/>
          </p:nvPr>
        </p:nvSpPr>
        <p:spPr>
          <a:xfrm>
            <a:off x="0" y="9442536"/>
            <a:ext cx="2954128" cy="496641"/>
          </a:xfrm>
          <a:prstGeom prst="rect">
            <a:avLst/>
          </a:prstGeom>
          <a:noFill/>
          <a:ln>
            <a:noFill/>
          </a:ln>
        </p:spPr>
        <p:txBody>
          <a:bodyPr vert="horz" wrap="none" lIns="82575" tIns="41288" rIns="82575" bIns="41288" anchor="b" anchorCtr="0" compatLnSpc="0"/>
          <a:lstStyle/>
          <a:p>
            <a:pPr hangingPunct="0">
              <a:defRPr sz="1400"/>
            </a:pPr>
            <a:endParaRPr lang="en-US" sz="1300">
              <a:latin typeface="Liberation Sans" pitchFamily="18"/>
              <a:ea typeface="微軟正黑體" pitchFamily="2"/>
              <a:cs typeface="Mangal" pitchFamily="2"/>
            </a:endParaRPr>
          </a:p>
        </p:txBody>
      </p:sp>
      <p:sp>
        <p:nvSpPr>
          <p:cNvPr id="5" name="投影片編號版面配置區 4"/>
          <p:cNvSpPr txBox="1">
            <a:spLocks noGrp="1"/>
          </p:cNvSpPr>
          <p:nvPr>
            <p:ph type="sldNum" sz="quarter" idx="3"/>
          </p:nvPr>
        </p:nvSpPr>
        <p:spPr>
          <a:xfrm>
            <a:off x="3853041" y="9442536"/>
            <a:ext cx="2954128" cy="496641"/>
          </a:xfrm>
          <a:prstGeom prst="rect">
            <a:avLst/>
          </a:prstGeom>
          <a:noFill/>
          <a:ln>
            <a:noFill/>
          </a:ln>
        </p:spPr>
        <p:txBody>
          <a:bodyPr vert="horz" wrap="none" lIns="82575" tIns="41288" rIns="82575" bIns="41288" anchor="b" anchorCtr="0" compatLnSpc="0"/>
          <a:lstStyle/>
          <a:p>
            <a:pPr algn="r" hangingPunct="0">
              <a:defRPr sz="1400"/>
            </a:pPr>
            <a:fld id="{58754E61-D9E0-469E-BC08-F30DC90E018B}" type="slidenum">
              <a:pPr algn="r" hangingPunct="0">
                <a:defRPr sz="1400"/>
              </a:pPr>
              <a:t>‹#›</a:t>
            </a:fld>
            <a:endParaRPr lang="en-US" sz="1300">
              <a:latin typeface="Liberation Sans" pitchFamily="18"/>
              <a:ea typeface="微軟正黑體" pitchFamily="2"/>
              <a:cs typeface="Mangal" pitchFamily="2"/>
            </a:endParaRPr>
          </a:p>
        </p:txBody>
      </p:sp>
    </p:spTree>
    <p:extLst>
      <p:ext uri="{BB962C8B-B14F-4D97-AF65-F5344CB8AC3E}">
        <p14:creationId xmlns:p14="http://schemas.microsoft.com/office/powerpoint/2010/main" val="4074112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idx="2"/>
          </p:nvPr>
        </p:nvSpPr>
        <p:spPr>
          <a:xfrm>
            <a:off x="920750" y="755650"/>
            <a:ext cx="4965700" cy="3725863"/>
          </a:xfrm>
          <a:prstGeom prst="rect">
            <a:avLst/>
          </a:prstGeom>
          <a:noFill/>
          <a:ln>
            <a:noFill/>
            <a:prstDash val="solid"/>
          </a:ln>
        </p:spPr>
      </p:sp>
      <p:sp>
        <p:nvSpPr>
          <p:cNvPr id="3" name="備忘稿版面配置區 2"/>
          <p:cNvSpPr txBox="1">
            <a:spLocks noGrp="1"/>
          </p:cNvSpPr>
          <p:nvPr>
            <p:ph type="body" sz="quarter" idx="3"/>
          </p:nvPr>
        </p:nvSpPr>
        <p:spPr>
          <a:xfrm>
            <a:off x="680749" y="4721101"/>
            <a:ext cx="5445670" cy="4472446"/>
          </a:xfrm>
          <a:prstGeom prst="rect">
            <a:avLst/>
          </a:prstGeom>
          <a:noFill/>
          <a:ln>
            <a:noFill/>
          </a:ln>
        </p:spPr>
        <p:txBody>
          <a:bodyPr lIns="0" tIns="0" rIns="0" bIns="0"/>
          <a:lstStyle/>
          <a:p>
            <a:endParaRPr lang="en-US" altLang="zh-TW"/>
          </a:p>
        </p:txBody>
      </p:sp>
      <p:sp>
        <p:nvSpPr>
          <p:cNvPr id="4" name="頁首版面配置區 3"/>
          <p:cNvSpPr txBox="1">
            <a:spLocks noGrp="1"/>
          </p:cNvSpPr>
          <p:nvPr>
            <p:ph type="hdr" sz="quarter"/>
          </p:nvPr>
        </p:nvSpPr>
        <p:spPr>
          <a:xfrm>
            <a:off x="0" y="0"/>
            <a:ext cx="2954128" cy="496641"/>
          </a:xfrm>
          <a:prstGeom prst="rect">
            <a:avLst/>
          </a:prstGeom>
          <a:noFill/>
          <a:ln>
            <a:noFill/>
          </a:ln>
        </p:spPr>
        <p:txBody>
          <a:bodyPr lIns="0" tIns="0" rIns="0" bIns="0" anchorCtr="0"/>
          <a:lstStyle>
            <a:lvl1pPr lvl="0"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5" name="日期版面配置區 4"/>
          <p:cNvSpPr txBox="1">
            <a:spLocks noGrp="1"/>
          </p:cNvSpPr>
          <p:nvPr>
            <p:ph type="dt" idx="1"/>
          </p:nvPr>
        </p:nvSpPr>
        <p:spPr>
          <a:xfrm>
            <a:off x="3853041" y="0"/>
            <a:ext cx="2954128" cy="496641"/>
          </a:xfrm>
          <a:prstGeom prst="rect">
            <a:avLst/>
          </a:prstGeom>
          <a:noFill/>
          <a:ln>
            <a:noFill/>
          </a:ln>
        </p:spPr>
        <p:txBody>
          <a:bodyPr lIns="0" tIns="0" rIns="0" bIns="0" anchorCtr="0"/>
          <a:lstStyle>
            <a:lvl1pPr lvl="0" algn="r"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6" name="頁尾版面配置區 5"/>
          <p:cNvSpPr txBox="1">
            <a:spLocks noGrp="1"/>
          </p:cNvSpPr>
          <p:nvPr>
            <p:ph type="ftr" sz="quarter" idx="4"/>
          </p:nvPr>
        </p:nvSpPr>
        <p:spPr>
          <a:xfrm>
            <a:off x="0" y="9442536"/>
            <a:ext cx="2954128" cy="496641"/>
          </a:xfrm>
          <a:prstGeom prst="rect">
            <a:avLst/>
          </a:prstGeom>
          <a:noFill/>
          <a:ln>
            <a:noFill/>
          </a:ln>
        </p:spPr>
        <p:txBody>
          <a:bodyPr lIns="0" tIns="0" rIns="0" bIns="0" anchor="b" anchorCtr="0"/>
          <a:lstStyle>
            <a:lvl1pPr lvl="0"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7" name="投影片編號版面配置區 6"/>
          <p:cNvSpPr txBox="1">
            <a:spLocks noGrp="1"/>
          </p:cNvSpPr>
          <p:nvPr>
            <p:ph type="sldNum" sz="quarter" idx="5"/>
          </p:nvPr>
        </p:nvSpPr>
        <p:spPr>
          <a:xfrm>
            <a:off x="3853041" y="9442536"/>
            <a:ext cx="2954128" cy="496641"/>
          </a:xfrm>
          <a:prstGeom prst="rect">
            <a:avLst/>
          </a:prstGeom>
          <a:noFill/>
          <a:ln>
            <a:noFill/>
          </a:ln>
        </p:spPr>
        <p:txBody>
          <a:bodyPr lIns="0" tIns="0" rIns="0" bIns="0" anchor="b" anchorCtr="0"/>
          <a:lstStyle>
            <a:lvl1pPr lvl="0" algn="r" rtl="0" hangingPunct="0">
              <a:buNone/>
              <a:tabLst/>
              <a:defRPr lang="en-US" sz="1300" kern="1200">
                <a:latin typeface="Liberation Serif" pitchFamily="18"/>
                <a:ea typeface="新細明體" pitchFamily="2"/>
                <a:cs typeface="Tahoma" pitchFamily="2"/>
              </a:defRPr>
            </a:lvl1pPr>
          </a:lstStyle>
          <a:p>
            <a:pPr lvl="0"/>
            <a:fld id="{FCF171D9-3D37-4C97-BDBD-46615F68370B}" type="slidenum">
              <a:t>‹#›</a:t>
            </a:fld>
            <a:endParaRPr lang="en-US"/>
          </a:p>
        </p:txBody>
      </p:sp>
    </p:spTree>
    <p:extLst>
      <p:ext uri="{BB962C8B-B14F-4D97-AF65-F5344CB8AC3E}">
        <p14:creationId xmlns:p14="http://schemas.microsoft.com/office/powerpoint/2010/main" val="856137895"/>
      </p:ext>
    </p:extLst>
  </p:cSld>
  <p:clrMap bg1="lt1" tx1="dk1" bg2="lt2" tx2="dk2" accent1="accent1" accent2="accent2" accent3="accent3" accent4="accent4" accent5="accent5" accent6="accent6" hlink="hlink" folHlink="folHlink"/>
  <p:notesStyle>
    <a:lvl1pPr marL="216000" marR="0" indent="-216000" rtl="0" hangingPunct="0">
      <a:tabLst/>
      <a:defRPr lang="en-US" altLang="zh-TW" sz="2000" b="0" i="0" u="none" strike="noStrike" kern="1200" cap="none">
        <a:ln>
          <a:noFill/>
        </a:ln>
        <a:highlight>
          <a:scrgbClr r="0" g="0" b="0">
            <a:alpha val="0"/>
          </a:scrgbClr>
        </a:highlight>
        <a:latin typeface="Liberation Sans" pitchFamily="18"/>
        <a:ea typeface="微軟正黑體"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noResize="1"/>
          </p:cNvSpPr>
          <p:nvPr>
            <p:ph type="sldImg"/>
          </p:nvPr>
        </p:nvSpPr>
        <p:spPr>
          <a:xfrm>
            <a:off x="919163" y="744538"/>
            <a:ext cx="4972050" cy="3730625"/>
          </a:xfrm>
          <a:solidFill>
            <a:srgbClr val="729FCF"/>
          </a:solidFill>
          <a:ln w="25400">
            <a:solidFill>
              <a:srgbClr val="3465A4"/>
            </a:solidFill>
            <a:prstDash val="solid"/>
          </a:ln>
        </p:spPr>
      </p:sp>
      <p:sp>
        <p:nvSpPr>
          <p:cNvPr id="3" name="備忘稿版面配置區 2"/>
          <p:cNvSpPr txBox="1">
            <a:spLocks noGrp="1"/>
          </p:cNvSpPr>
          <p:nvPr>
            <p:ph type="body" sz="quarter" idx="1"/>
          </p:nvPr>
        </p:nvSpPr>
        <p:spPr>
          <a:xfrm>
            <a:off x="680424" y="4721101"/>
            <a:ext cx="5447291" cy="400110"/>
          </a:xfrm>
        </p:spPr>
        <p:txBody>
          <a:bodyPr vert="horz" compatLnSpc="1">
            <a:spAutoFit/>
          </a:bodyPr>
          <a:lstStyle>
            <a:defPPr lvl="0">
              <a:buNone/>
            </a:defPPr>
            <a:lvl1pPr lvl="0">
              <a:buNone/>
            </a:lvl1pPr>
            <a:lvl2pPr lvl="1">
              <a:buClr>
                <a:srgbClr val="000000"/>
              </a:buClr>
              <a:buSzPct val="100000"/>
              <a:buFont typeface="Calibri" pitchFamily="34"/>
              <a:buChar char="•"/>
            </a:lvl2pPr>
            <a:lvl3pPr lvl="2">
              <a:buClr>
                <a:srgbClr val="000000"/>
              </a:buClr>
              <a:buSzPct val="100000"/>
              <a:buFont typeface="Calibri" pitchFamily="34"/>
              <a:buChar char="•"/>
            </a:lvl3pPr>
            <a:lvl4pPr lvl="3">
              <a:buClr>
                <a:srgbClr val="000000"/>
              </a:buClr>
              <a:buSzPct val="100000"/>
              <a:buFont typeface="Calibri" pitchFamily="34"/>
              <a:buChar char="•"/>
            </a:lvl4pPr>
            <a:lvl5pPr lvl="4">
              <a:buClr>
                <a:srgbClr val="000000"/>
              </a:buClr>
              <a:buSzPct val="100000"/>
              <a:buFont typeface="Calibri" pitchFamily="34"/>
              <a:buChar char="•"/>
            </a:lvl5pPr>
            <a:lvl6pPr lvl="5">
              <a:buClr>
                <a:srgbClr val="000000"/>
              </a:buClr>
              <a:buSzPct val="100000"/>
              <a:buFont typeface="Calibri" pitchFamily="34"/>
              <a:buChar char="•"/>
            </a:lvl6pPr>
            <a:lvl7pPr lvl="6">
              <a:buClr>
                <a:srgbClr val="000000"/>
              </a:buClr>
              <a:buSzPct val="100000"/>
              <a:buFont typeface="Calibri" pitchFamily="34"/>
              <a:buChar char="•"/>
            </a:lvl7pPr>
            <a:lvl8pPr lvl="7">
              <a:buClr>
                <a:srgbClr val="000000"/>
              </a:buClr>
              <a:buSzPct val="100000"/>
              <a:buFont typeface="Calibri" pitchFamily="34"/>
              <a:buChar char="•"/>
            </a:lvl8pPr>
            <a:lvl9pPr lvl="8">
              <a:buClr>
                <a:srgbClr val="000000"/>
              </a:buClr>
              <a:buSzPct val="100000"/>
              <a:buFont typeface="Calibri" pitchFamily="34"/>
              <a:buChar char="•"/>
            </a:lvl9pPr>
          </a:lstStyle>
          <a:p>
            <a:pPr marL="0" indent="0" algn="l">
              <a:spcBef>
                <a:spcPts val="411"/>
              </a:spcBef>
              <a:tabLst>
                <a:tab pos="0" algn="l"/>
                <a:tab pos="838962" algn="l"/>
                <a:tab pos="1677924" algn="l"/>
                <a:tab pos="2516885" algn="l"/>
                <a:tab pos="3355848" algn="l"/>
                <a:tab pos="4194810" algn="l"/>
                <a:tab pos="5033771" algn="l"/>
                <a:tab pos="5872733" algn="l"/>
                <a:tab pos="6711696" algn="l"/>
                <a:tab pos="7550658" algn="l"/>
                <a:tab pos="8389620" algn="l"/>
                <a:tab pos="9228582" algn="l"/>
              </a:tabLst>
            </a:pPr>
            <a:endParaRPr lang="en-US" altLang="zh-TW" sz="2600">
              <a:solidFill>
                <a:srgbClr val="000000"/>
              </a:solidFill>
              <a:latin typeface="Calibri" pitchFamily="34"/>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69875" algn="just">
              <a:lnSpc>
                <a:spcPts val="2200"/>
              </a:lnSpc>
              <a:spcAft>
                <a:spcPts val="0"/>
              </a:spcAft>
            </a:pPr>
            <a:r>
              <a:rPr lang="zh-TW" altLang="zh-TW" b="1" kern="0" dirty="0" smtClean="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授權金</a:t>
            </a:r>
            <a:r>
              <a:rPr lang="zh-TW" altLang="zh-TW" b="1" kern="0" dirty="0" smtClean="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r>
              <a:rPr lang="en-US" altLang="zh-TW" b="1" kern="0" dirty="0" smtClean="0">
                <a:solidFill>
                  <a:srgbClr val="0000FF"/>
                </a:solidFill>
                <a:latin typeface="Calibri" panose="020F0502020204030204" pitchFamily="34" charset="0"/>
                <a:ea typeface="Times New Roman" panose="02020603050405020304" pitchFamily="18" charset="0"/>
                <a:cs typeface="Times New Roman" panose="02020603050405020304" pitchFamily="18" charset="0"/>
              </a:rPr>
              <a:t>(License Fee)</a:t>
            </a:r>
            <a:endParaRPr lang="zh-TW" altLang="zh-TW" kern="100" dirty="0" smtClean="0">
              <a:solidFill>
                <a:srgbClr val="0000FF"/>
              </a:solidFill>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為取得授權技術所支付的定額對價</a:t>
            </a:r>
            <a:r>
              <a:rPr lang="zh-TW" altLang="zh-TW" kern="100" dirty="0" smtClean="0">
                <a:latin typeface="Calibri" panose="020F0502020204030204" pitchFamily="34" charset="0"/>
                <a:cs typeface="Times New Roman" panose="02020603050405020304" pitchFamily="18" charset="0"/>
              </a:rPr>
              <a:t>費用</a:t>
            </a:r>
          </a:p>
          <a:p>
            <a:pPr marL="269875" algn="just">
              <a:lnSpc>
                <a:spcPts val="2200"/>
              </a:lnSpc>
              <a:spcAft>
                <a:spcPts val="0"/>
              </a:spcAft>
            </a:pPr>
            <a:r>
              <a:rPr lang="zh-TW" altLang="zh-TW" b="1" kern="0" dirty="0" smtClean="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階段授權金（非銷售型權利金）</a:t>
            </a:r>
            <a:endParaRPr lang="zh-TW" altLang="zh-TW" kern="100" dirty="0" smtClean="0">
              <a:solidFill>
                <a:srgbClr val="0000FF"/>
              </a:solidFill>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係指考量產品開發期程及風險，依所約定之里程碑或階段目標達成時分期支付之授權對價，不以產品是否上市、是否實際販售或是否產生營收為支付前提。</a:t>
            </a:r>
            <a:endParaRPr lang="zh-TW" altLang="zh-TW" kern="100" dirty="0" smtClean="0">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b="1"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權利金（</a:t>
            </a:r>
            <a:r>
              <a:rPr lang="en-US" altLang="zh-TW" b="1"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Royalty</a:t>
            </a:r>
            <a:r>
              <a:rPr lang="zh-TW" altLang="zh-TW" b="1"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kern="100" dirty="0" smtClean="0">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係指因授權技術之實際實施、使用或銷售本智慧財產權所產生之對價，僅於產品上市或產生銷售收入時依約支付。</a:t>
            </a:r>
            <a:endParaRPr lang="zh-TW" altLang="zh-TW" kern="100" dirty="0" smtClean="0">
              <a:latin typeface="Calibri" panose="020F0502020204030204" pitchFamily="34"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0"/>
          </p:nvPr>
        </p:nvSpPr>
        <p:spPr/>
        <p:txBody>
          <a:bodyPr/>
          <a:lstStyle/>
          <a:p>
            <a:pPr lvl="0"/>
            <a:fld id="{FCF171D9-3D37-4C97-BDBD-46615F68370B}" type="slidenum">
              <a:rPr lang="en-US" altLang="zh-TW" smtClean="0"/>
              <a:t>4</a:t>
            </a:fld>
            <a:endParaRPr lang="zh-TW" altLang="en-US"/>
          </a:p>
        </p:txBody>
      </p:sp>
    </p:spTree>
    <p:extLst>
      <p:ext uri="{BB962C8B-B14F-4D97-AF65-F5344CB8AC3E}">
        <p14:creationId xmlns:p14="http://schemas.microsoft.com/office/powerpoint/2010/main" val="2094224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48" y="7052967"/>
            <a:ext cx="10078000" cy="543294"/>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2625"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ctrTitle"/>
          </p:nvPr>
        </p:nvSpPr>
        <p:spPr>
          <a:xfrm>
            <a:off x="1032130" y="451279"/>
            <a:ext cx="8316516" cy="3931031"/>
          </a:xfrm>
        </p:spPr>
        <p:txBody>
          <a:bodyPr anchor="b">
            <a:normAutofit/>
          </a:bodyPr>
          <a:lstStyle>
            <a:lvl1pPr algn="l">
              <a:lnSpc>
                <a:spcPct val="85000"/>
              </a:lnSpc>
              <a:defRPr sz="8818" spc="-55"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909547" y="4911497"/>
            <a:ext cx="8316516" cy="1259946"/>
          </a:xfrm>
        </p:spPr>
        <p:txBody>
          <a:bodyPr lIns="91440" rIns="91440">
            <a:normAutofit/>
          </a:bodyPr>
          <a:lstStyle>
            <a:lvl1pPr marL="0" indent="0" algn="l">
              <a:buNone/>
              <a:defRPr sz="2646" cap="all" spc="220" baseline="0">
                <a:solidFill>
                  <a:schemeClr val="tx2"/>
                </a:solidFill>
                <a:latin typeface="+mj-lt"/>
              </a:defRPr>
            </a:lvl1pPr>
            <a:lvl2pPr marL="503972" indent="0" algn="ctr">
              <a:buNone/>
              <a:defRPr sz="2646"/>
            </a:lvl2pPr>
            <a:lvl3pPr marL="1007943" indent="0" algn="ctr">
              <a:buNone/>
              <a:defRPr sz="2646"/>
            </a:lvl3pPr>
            <a:lvl4pPr marL="1511915" indent="0" algn="ctr">
              <a:buNone/>
              <a:defRPr sz="2205"/>
            </a:lvl4pPr>
            <a:lvl5pPr marL="2015886" indent="0" algn="ctr">
              <a:buNone/>
              <a:defRPr sz="2205"/>
            </a:lvl5pPr>
            <a:lvl6pPr marL="2519858" indent="0" algn="ctr">
              <a:buNone/>
              <a:defRPr sz="2205"/>
            </a:lvl6pPr>
            <a:lvl7pPr marL="3023829" indent="0" algn="ctr">
              <a:buNone/>
              <a:defRPr sz="2205"/>
            </a:lvl7pPr>
            <a:lvl8pPr marL="3527801" indent="0" algn="ctr">
              <a:buNone/>
              <a:defRPr sz="2205"/>
            </a:lvl8pPr>
            <a:lvl9pPr marL="4031772" indent="0" algn="ctr">
              <a:buNone/>
              <a:defRPr sz="2205"/>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EC4719C-CE5F-479E-8E61-92B5CA479C23}" type="slidenum">
              <a:rPr lang="en-US" altLang="zh-TW" smtClean="0"/>
              <a:t>‹#›</a:t>
            </a:fld>
            <a:endParaRPr lang="zh-TW" altLang="en-US"/>
          </a:p>
        </p:txBody>
      </p:sp>
    </p:spTree>
    <p:extLst>
      <p:ext uri="{BB962C8B-B14F-4D97-AF65-F5344CB8AC3E}">
        <p14:creationId xmlns:p14="http://schemas.microsoft.com/office/powerpoint/2010/main" val="4515760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F32BF799-0C87-4962-8978-869085C0B6D1}" type="slidenum">
              <a:rPr lang="en-US" altLang="zh-TW" smtClean="0"/>
              <a:t>‹#›</a:t>
            </a:fld>
            <a:endParaRPr lang="zh-TW" altLang="en-US"/>
          </a:p>
        </p:txBody>
      </p:sp>
    </p:spTree>
    <p:extLst>
      <p:ext uri="{BB962C8B-B14F-4D97-AF65-F5344CB8AC3E}">
        <p14:creationId xmlns:p14="http://schemas.microsoft.com/office/powerpoint/2010/main" val="2195642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Vertical Title 1"/>
          <p:cNvSpPr>
            <a:spLocks noGrp="1"/>
          </p:cNvSpPr>
          <p:nvPr>
            <p:ph type="title" orient="vert"/>
          </p:nvPr>
        </p:nvSpPr>
        <p:spPr>
          <a:xfrm>
            <a:off x="7213948" y="457218"/>
            <a:ext cx="2173635" cy="634649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93044" y="457217"/>
            <a:ext cx="6394896" cy="6346489"/>
          </a:xfrm>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CD802921-836B-4297-A1C2-7440DFFE351E}" type="slidenum">
              <a:rPr lang="en-US" altLang="zh-TW" smtClean="0"/>
              <a:t>‹#›</a:t>
            </a:fld>
            <a:endParaRPr lang="zh-TW" altLang="en-US"/>
          </a:p>
        </p:txBody>
      </p:sp>
    </p:spTree>
    <p:extLst>
      <p:ext uri="{BB962C8B-B14F-4D97-AF65-F5344CB8AC3E}">
        <p14:creationId xmlns:p14="http://schemas.microsoft.com/office/powerpoint/2010/main" val="13136964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48BB811-FD2A-41DC-A922-DC1AA0EAEC6B}" type="slidenum">
              <a:rPr lang="en-US" altLang="zh-TW" smtClean="0"/>
              <a:t>‹#›</a:t>
            </a:fld>
            <a:endParaRPr lang="zh-TW" altLang="en-US"/>
          </a:p>
        </p:txBody>
      </p:sp>
    </p:spTree>
    <p:extLst>
      <p:ext uri="{BB962C8B-B14F-4D97-AF65-F5344CB8AC3E}">
        <p14:creationId xmlns:p14="http://schemas.microsoft.com/office/powerpoint/2010/main" val="18114544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985923" y="449905"/>
            <a:ext cx="8316516" cy="3931031"/>
          </a:xfrm>
        </p:spPr>
        <p:txBody>
          <a:bodyPr anchor="b" anchorCtr="0">
            <a:normAutofit/>
          </a:bodyPr>
          <a:lstStyle>
            <a:lvl1pPr>
              <a:lnSpc>
                <a:spcPct val="85000"/>
              </a:lnSpc>
              <a:defRPr sz="8818" b="0">
                <a:solidFill>
                  <a:schemeClr val="tx1">
                    <a:lumMod val="85000"/>
                    <a:lumOff val="15000"/>
                  </a:schemeClr>
                </a:solidFill>
              </a:defRPr>
            </a:lvl1p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907256" y="4908749"/>
            <a:ext cx="8316516" cy="1259946"/>
          </a:xfrm>
        </p:spPr>
        <p:txBody>
          <a:bodyPr lIns="91440" rIns="91440" anchor="t" anchorCtr="0">
            <a:normAutofit/>
          </a:bodyPr>
          <a:lstStyle>
            <a:lvl1pPr marL="0" indent="0">
              <a:buNone/>
              <a:defRPr sz="2646" cap="all" spc="220" baseline="0">
                <a:solidFill>
                  <a:schemeClr val="tx2"/>
                </a:solidFill>
                <a:latin typeface="+mj-lt"/>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A5A2A604-6161-485A-8BF3-F5B89932B2C0}" type="slidenum">
              <a:rPr lang="en-US" altLang="zh-TW" smtClean="0"/>
              <a:t>‹#›</a:t>
            </a:fld>
            <a:endParaRPr lang="zh-TW" altLang="en-US"/>
          </a:p>
        </p:txBody>
      </p:sp>
    </p:spTree>
    <p:extLst>
      <p:ext uri="{BB962C8B-B14F-4D97-AF65-F5344CB8AC3E}">
        <p14:creationId xmlns:p14="http://schemas.microsoft.com/office/powerpoint/2010/main" val="5560907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907256" y="2034580"/>
            <a:ext cx="4082653" cy="4435009"/>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141119" y="2034583"/>
            <a:ext cx="4082653" cy="443500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34FF57D7-F6EF-46F2-94B6-2CD54249AA73}" type="slidenum">
              <a:rPr lang="en-US" altLang="zh-TW" smtClean="0"/>
              <a:t>‹#›</a:t>
            </a:fld>
            <a:endParaRPr lang="zh-TW" altLang="en-US"/>
          </a:p>
        </p:txBody>
      </p:sp>
    </p:spTree>
    <p:extLst>
      <p:ext uri="{BB962C8B-B14F-4D97-AF65-F5344CB8AC3E}">
        <p14:creationId xmlns:p14="http://schemas.microsoft.com/office/powerpoint/2010/main" val="15725070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4" name="Content Placeholder 3"/>
          <p:cNvSpPr>
            <a:spLocks noGrp="1"/>
          </p:cNvSpPr>
          <p:nvPr>
            <p:ph sz="half" idx="2"/>
          </p:nvPr>
        </p:nvSpPr>
        <p:spPr>
          <a:xfrm>
            <a:off x="907256"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141119"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6" name="Content Placeholder 5"/>
          <p:cNvSpPr>
            <a:spLocks noGrp="1"/>
          </p:cNvSpPr>
          <p:nvPr>
            <p:ph sz="quarter" idx="4"/>
          </p:nvPr>
        </p:nvSpPr>
        <p:spPr>
          <a:xfrm>
            <a:off x="5141119"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3E3C9426-8B5B-4A15-BF4F-627879C6B586}" type="slidenum">
              <a:rPr lang="en-US" altLang="zh-TW" smtClean="0"/>
              <a:t>‹#›</a:t>
            </a:fld>
            <a:endParaRPr lang="zh-TW" altLang="en-US"/>
          </a:p>
        </p:txBody>
      </p:sp>
    </p:spTree>
    <p:extLst>
      <p:ext uri="{BB962C8B-B14F-4D97-AF65-F5344CB8AC3E}">
        <p14:creationId xmlns:p14="http://schemas.microsoft.com/office/powerpoint/2010/main" val="349188819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lvl="0"/>
            <a:endParaRPr lang="en-US" dirty="0"/>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A4E6962D-F9DA-423B-9615-91194A20B844}" type="slidenum">
              <a:rPr lang="en-US" altLang="zh-TW" smtClean="0"/>
              <a:t>‹#›</a:t>
            </a:fld>
            <a:endParaRPr lang="zh-TW" altLang="en-US"/>
          </a:p>
        </p:txBody>
      </p:sp>
    </p:spTree>
    <p:extLst>
      <p:ext uri="{BB962C8B-B14F-4D97-AF65-F5344CB8AC3E}">
        <p14:creationId xmlns:p14="http://schemas.microsoft.com/office/powerpoint/2010/main" val="159275824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625" y="7052967"/>
            <a:ext cx="10078000" cy="503978"/>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sp>
      <p:sp>
        <p:nvSpPr>
          <p:cNvPr id="6" name="Rectangle 5"/>
          <p:cNvSpPr/>
          <p:nvPr/>
        </p:nvSpPr>
        <p:spPr>
          <a:xfrm>
            <a:off x="14"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lvl="0"/>
            <a:endParaRPr lang="en-US"/>
          </a:p>
        </p:txBody>
      </p:sp>
      <p:sp>
        <p:nvSpPr>
          <p:cNvPr id="9" name="Slide Number Placeholder 8"/>
          <p:cNvSpPr>
            <a:spLocks noGrp="1"/>
          </p:cNvSpPr>
          <p:nvPr>
            <p:ph type="sldNum" sz="quarter" idx="12"/>
          </p:nvPr>
        </p:nvSpPr>
        <p:spPr/>
        <p:txBody>
          <a:bodyPr/>
          <a:lstStyle/>
          <a:p>
            <a:pPr lvl="0"/>
            <a:fld id="{EF8FAC61-8ACD-4EF9-B8CF-3FA12615E7DD}" type="slidenum">
              <a:rPr lang="en-US" altLang="zh-TW" smtClean="0"/>
              <a:t>‹#›</a:t>
            </a:fld>
            <a:endParaRPr lang="zh-TW" altLang="en-US"/>
          </a:p>
        </p:txBody>
      </p:sp>
    </p:spTree>
    <p:extLst>
      <p:ext uri="{BB962C8B-B14F-4D97-AF65-F5344CB8AC3E}">
        <p14:creationId xmlns:p14="http://schemas.microsoft.com/office/powerpoint/2010/main" val="3757031260"/>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5"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340423"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8023" y="655171"/>
            <a:ext cx="2646164" cy="2519892"/>
          </a:xfrm>
        </p:spPr>
        <p:txBody>
          <a:bodyPr anchor="b">
            <a:normAutofit/>
          </a:bodyPr>
          <a:lstStyle>
            <a:lvl1pPr>
              <a:defRPr sz="3968"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14672" y="806365"/>
            <a:ext cx="5522508" cy="5795751"/>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378023" y="3225462"/>
            <a:ext cx="2646164" cy="3724858"/>
          </a:xfrm>
        </p:spPr>
        <p:txBody>
          <a:bodyPr lIns="91440" rIns="91440">
            <a:normAutofit/>
          </a:bodyPr>
          <a:lstStyle>
            <a:lvl1pPr marL="0" indent="0">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a:xfrm>
            <a:off x="384896" y="7120718"/>
            <a:ext cx="2165045" cy="402483"/>
          </a:xfrm>
        </p:spPr>
        <p:txBody>
          <a:bodyPr/>
          <a:lstStyle>
            <a:lvl1pPr algn="l">
              <a:defRPr/>
            </a:lvl1pPr>
          </a:lstStyle>
          <a:p>
            <a:pPr lvl="0"/>
            <a:endParaRPr lang="en-US"/>
          </a:p>
        </p:txBody>
      </p:sp>
      <p:sp>
        <p:nvSpPr>
          <p:cNvPr id="6" name="Footer Placeholder 5"/>
          <p:cNvSpPr>
            <a:spLocks noGrp="1"/>
          </p:cNvSpPr>
          <p:nvPr>
            <p:ph type="ftr" sz="quarter" idx="11"/>
          </p:nvPr>
        </p:nvSpPr>
        <p:spPr>
          <a:xfrm>
            <a:off x="3969246" y="7120718"/>
            <a:ext cx="3843238" cy="402483"/>
          </a:xfrm>
        </p:spPr>
        <p:txBody>
          <a:bodyPr/>
          <a:lstStyle>
            <a:lvl1pPr algn="l">
              <a:defRPr>
                <a:solidFill>
                  <a:schemeClr val="tx2"/>
                </a:solidFill>
              </a:defRPr>
            </a:lvl1pPr>
          </a:lstStyle>
          <a:p>
            <a:pPr lvl="0"/>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lvl="0"/>
            <a:fld id="{48300862-D6DB-478F-8EC3-73F873F8A109}" type="slidenum">
              <a:rPr lang="en-US" altLang="zh-TW" smtClean="0"/>
              <a:t>‹#›</a:t>
            </a:fld>
            <a:endParaRPr lang="zh-TW" altLang="en-US"/>
          </a:p>
        </p:txBody>
      </p:sp>
    </p:spTree>
    <p:extLst>
      <p:ext uri="{BB962C8B-B14F-4D97-AF65-F5344CB8AC3E}">
        <p14:creationId xmlns:p14="http://schemas.microsoft.com/office/powerpoint/2010/main" val="16789162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1" y="5459765"/>
            <a:ext cx="10078000" cy="2099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17961"/>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5594160"/>
            <a:ext cx="8366919" cy="907161"/>
          </a:xfrm>
        </p:spPr>
        <p:txBody>
          <a:bodyPr tIns="0" bIns="0" anchor="b">
            <a:noAutofit/>
          </a:bodyPr>
          <a:lstStyle>
            <a:lvl1pPr>
              <a:defRPr sz="3968"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4" y="0"/>
            <a:ext cx="10080613" cy="5417961"/>
          </a:xfrm>
          <a:blipFill>
            <a:blip r:embed="rId2"/>
            <a:stretch>
              <a:fillRect/>
            </a:stretch>
          </a:blipFill>
        </p:spPr>
        <p:txBody>
          <a:bodyPr lIns="457200" tIns="457200" anchor="t"/>
          <a:lstStyle>
            <a:lvl1pPr marL="0" indent="0">
              <a:buNone/>
              <a:defRPr sz="3527">
                <a:solidFill>
                  <a:schemeClr val="bg1"/>
                </a:solidFill>
              </a:defRPr>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907255" y="6511400"/>
            <a:ext cx="8366919" cy="655172"/>
          </a:xfrm>
        </p:spPr>
        <p:txBody>
          <a:bodyPr lIns="91440" tIns="0" rIns="91440" bIns="0">
            <a:normAutofit/>
          </a:bodyPr>
          <a:lstStyle>
            <a:lvl1pPr marL="0" indent="0">
              <a:spcBef>
                <a:spcPts val="0"/>
              </a:spcBef>
              <a:spcAft>
                <a:spcPts val="661"/>
              </a:spcAft>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AAF1B03D-7749-4263-AE9D-E51B459FFB67}" type="slidenum">
              <a:rPr lang="en-US" altLang="zh-TW" smtClean="0"/>
              <a:t>‹#›</a:t>
            </a:fld>
            <a:endParaRPr lang="zh-TW" altLang="en-US"/>
          </a:p>
        </p:txBody>
      </p:sp>
    </p:spTree>
    <p:extLst>
      <p:ext uri="{BB962C8B-B14F-4D97-AF65-F5344CB8AC3E}">
        <p14:creationId xmlns:p14="http://schemas.microsoft.com/office/powerpoint/2010/main" val="28235881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5697"/>
            <a:ext cx="10080626" cy="503978"/>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9" name="Rectangle 8"/>
          <p:cNvSpPr/>
          <p:nvPr/>
        </p:nvSpPr>
        <p:spPr>
          <a:xfrm>
            <a:off x="1" y="6948189"/>
            <a:ext cx="10080626" cy="72752"/>
          </a:xfrm>
          <a:prstGeom prst="rect">
            <a:avLst/>
          </a:prstGeom>
          <a:solidFill>
            <a:schemeClr val="accent5"/>
          </a:solidFill>
          <a:ln>
            <a:solidFill>
              <a:schemeClr val="bg1"/>
            </a:solidFill>
          </a:ln>
        </p:spPr>
        <p:style>
          <a:lnRef idx="0">
            <a:scrgbClr r="0" g="0" b="0"/>
          </a:lnRef>
          <a:fillRef idx="0">
            <a:scrgbClr r="0" g="0" b="0"/>
          </a:fillRef>
          <a:effectRef idx="0">
            <a:scrgbClr r="0" g="0" b="0"/>
          </a:effectRef>
          <a:fontRef idx="minor">
            <a:schemeClr val="lt1"/>
          </a:fontRef>
        </p:style>
      </p:sp>
      <p:sp>
        <p:nvSpPr>
          <p:cNvPr id="2" name="Title Placeholder 1"/>
          <p:cNvSpPr>
            <a:spLocks noGrp="1"/>
          </p:cNvSpPr>
          <p:nvPr>
            <p:ph type="title"/>
          </p:nvPr>
        </p:nvSpPr>
        <p:spPr>
          <a:xfrm>
            <a:off x="3047823" y="178978"/>
            <a:ext cx="8316516" cy="1599191"/>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580"/>
            <a:ext cx="8316517" cy="4435009"/>
          </a:xfrm>
          <a:prstGeom prst="rect">
            <a:avLst/>
          </a:prstGeom>
        </p:spPr>
        <p:txBody>
          <a:bodyPr vert="horz" lIns="0" tIns="45720" rIns="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07258" y="7120718"/>
            <a:ext cx="2044130" cy="402483"/>
          </a:xfrm>
          <a:prstGeom prst="rect">
            <a:avLst/>
          </a:prstGeom>
        </p:spPr>
        <p:txBody>
          <a:bodyPr vert="horz" lIns="91440" tIns="45720" rIns="91440" bIns="45720" rtlCol="0" anchor="ctr"/>
          <a:lstStyle>
            <a:lvl1pPr algn="l">
              <a:defRPr sz="992">
                <a:solidFill>
                  <a:srgbClr val="FFFFFF"/>
                </a:solidFill>
              </a:defRPr>
            </a:lvl1pPr>
          </a:lstStyle>
          <a:p>
            <a:pPr lvl="0"/>
            <a:endParaRPr lang="en-US"/>
          </a:p>
        </p:txBody>
      </p:sp>
      <p:sp>
        <p:nvSpPr>
          <p:cNvPr id="5" name="Footer Placeholder 4"/>
          <p:cNvSpPr>
            <a:spLocks noGrp="1"/>
          </p:cNvSpPr>
          <p:nvPr>
            <p:ph type="ftr" sz="quarter" idx="3"/>
          </p:nvPr>
        </p:nvSpPr>
        <p:spPr>
          <a:xfrm>
            <a:off x="3047823" y="7120718"/>
            <a:ext cx="3987605" cy="402483"/>
          </a:xfrm>
          <a:prstGeom prst="rect">
            <a:avLst/>
          </a:prstGeom>
        </p:spPr>
        <p:txBody>
          <a:bodyPr vert="horz" lIns="91440" tIns="45720" rIns="91440" bIns="45720" rtlCol="0" anchor="ctr"/>
          <a:lstStyle>
            <a:lvl1pPr algn="ctr">
              <a:defRPr sz="992" cap="all" baseline="0">
                <a:solidFill>
                  <a:srgbClr val="FFFFFF"/>
                </a:solidFill>
              </a:defRPr>
            </a:lvl1pPr>
          </a:lstStyle>
          <a:p>
            <a:pPr lvl="0"/>
            <a:endParaRPr lang="en-US"/>
          </a:p>
        </p:txBody>
      </p:sp>
      <p:sp>
        <p:nvSpPr>
          <p:cNvPr id="6" name="Slide Number Placeholder 5"/>
          <p:cNvSpPr>
            <a:spLocks noGrp="1"/>
          </p:cNvSpPr>
          <p:nvPr>
            <p:ph type="sldNum" sz="quarter" idx="4"/>
          </p:nvPr>
        </p:nvSpPr>
        <p:spPr>
          <a:xfrm>
            <a:off x="8185926" y="7120718"/>
            <a:ext cx="1084813" cy="402483"/>
          </a:xfrm>
          <a:prstGeom prst="rect">
            <a:avLst/>
          </a:prstGeom>
        </p:spPr>
        <p:txBody>
          <a:bodyPr vert="horz" lIns="91440" tIns="45720" rIns="91440" bIns="45720" rtlCol="0" anchor="ctr"/>
          <a:lstStyle>
            <a:lvl1pPr algn="r">
              <a:defRPr sz="1157">
                <a:solidFill>
                  <a:srgbClr val="FFFFFF"/>
                </a:solidFill>
              </a:defRPr>
            </a:lvl1p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938333946"/>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iming>
    <p:tnLst>
      <p:par>
        <p:cTn id="1" dur="indefinite" restart="never" nodeType="tmRoot"/>
      </p:par>
    </p:tnLst>
  </p:timing>
  <p:txStyles>
    <p:titleStyle>
      <a:lvl1pPr algn="l" defTabSz="1007943" rtl="0" eaLnBrk="1" latinLnBrk="0" hangingPunct="1">
        <a:lnSpc>
          <a:spcPct val="85000"/>
        </a:lnSpc>
        <a:spcBef>
          <a:spcPct val="0"/>
        </a:spcBef>
        <a:buNone/>
        <a:defRPr sz="5291" kern="1200" spc="-55" baseline="0">
          <a:solidFill>
            <a:schemeClr val="tx1">
              <a:lumMod val="75000"/>
              <a:lumOff val="25000"/>
            </a:schemeClr>
          </a:solidFill>
          <a:latin typeface="+mj-lt"/>
          <a:ea typeface="+mj-ea"/>
          <a:cs typeface="+mj-cs"/>
        </a:defRPr>
      </a:lvl1pPr>
    </p:titleStyle>
    <p:bodyStyle>
      <a:lvl1pPr marL="100794" indent="-100794" algn="l" defTabSz="1007943" rtl="0" eaLnBrk="1" latinLnBrk="0" hangingPunct="1">
        <a:lnSpc>
          <a:spcPct val="90000"/>
        </a:lnSpc>
        <a:spcBef>
          <a:spcPts val="1323"/>
        </a:spcBef>
        <a:spcAft>
          <a:spcPts val="220"/>
        </a:spcAft>
        <a:buClr>
          <a:schemeClr val="accent1"/>
        </a:buClr>
        <a:buSzPct val="100000"/>
        <a:buFont typeface="Calibri" panose="020F0502020204030204" pitchFamily="34" charset="0"/>
        <a:buChar char=" "/>
        <a:defRPr sz="2205" kern="1200">
          <a:solidFill>
            <a:schemeClr val="tx1">
              <a:lumMod val="75000"/>
              <a:lumOff val="25000"/>
            </a:schemeClr>
          </a:solidFill>
          <a:latin typeface="+mn-lt"/>
          <a:ea typeface="+mn-ea"/>
          <a:cs typeface="+mn-cs"/>
        </a:defRPr>
      </a:lvl1pPr>
      <a:lvl2pPr marL="423336" indent="-201589" algn="l" defTabSz="1007943" rtl="0" eaLnBrk="1" latinLnBrk="0" hangingPunct="1">
        <a:lnSpc>
          <a:spcPct val="90000"/>
        </a:lnSpc>
        <a:spcBef>
          <a:spcPts val="220"/>
        </a:spcBef>
        <a:spcAft>
          <a:spcPts val="441"/>
        </a:spcAft>
        <a:buClr>
          <a:schemeClr val="accent1"/>
        </a:buClr>
        <a:buFont typeface="Calibri" pitchFamily="34" charset="0"/>
        <a:buChar char="◦"/>
        <a:defRPr sz="1984" kern="1200">
          <a:solidFill>
            <a:schemeClr val="tx1">
              <a:lumMod val="75000"/>
              <a:lumOff val="25000"/>
            </a:schemeClr>
          </a:solidFill>
          <a:latin typeface="+mn-lt"/>
          <a:ea typeface="+mn-ea"/>
          <a:cs typeface="+mn-cs"/>
        </a:defRPr>
      </a:lvl2pPr>
      <a:lvl3pPr marL="624925"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3pPr>
      <a:lvl4pPr marL="826513"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4pPr>
      <a:lvl5pPr marL="1028102"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5pPr>
      <a:lvl6pPr marL="121253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6pPr>
      <a:lvl7pPr marL="143299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7pPr>
      <a:lvl8pPr marL="165345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8pPr>
      <a:lvl9pPr marL="187391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pic>
        <p:nvPicPr>
          <p:cNvPr id="8" name="圖片 7"/>
          <p:cNvPicPr>
            <a:picLocks noChangeAspect="1"/>
          </p:cNvPicPr>
          <p:nvPr/>
        </p:nvPicPr>
        <p:blipFill>
          <a:blip r:embed="rId3"/>
          <a:stretch>
            <a:fillRect/>
          </a:stretch>
        </p:blipFill>
        <p:spPr>
          <a:xfrm>
            <a:off x="6624066" y="3667680"/>
            <a:ext cx="3456559" cy="3175774"/>
          </a:xfrm>
          <a:prstGeom prst="rect">
            <a:avLst/>
          </a:prstGeom>
        </p:spPr>
      </p:pic>
      <p:sp>
        <p:nvSpPr>
          <p:cNvPr id="5" name="標題 4"/>
          <p:cNvSpPr txBox="1">
            <a:spLocks noGrp="1"/>
          </p:cNvSpPr>
          <p:nvPr>
            <p:ph type="title" idx="4294967295"/>
          </p:nvPr>
        </p:nvSpPr>
        <p:spPr>
          <a:xfrm>
            <a:off x="890495" y="1553933"/>
            <a:ext cx="7632848" cy="2530918"/>
          </a:xfrm>
          <a:ln w="6350">
            <a:noFill/>
            <a:prstDash val="sysDot"/>
          </a:ln>
        </p:spPr>
        <p:txBody>
          <a:bodyPr>
            <a:norm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r>
              <a:rPr lang="zh-TW" altLang="en-US" sz="2800" b="1" dirty="0" smtClean="0">
                <a:solidFill>
                  <a:schemeClr val="accent3">
                    <a:lumMod val="50000"/>
                  </a:schemeClr>
                </a:solidFill>
                <a:latin typeface="微軟正黑體" panose="020B0604030504040204" pitchFamily="34" charset="-120"/>
                <a:ea typeface="微軟正黑體" panose="020B0604030504040204" pitchFamily="34" charset="-120"/>
              </a:rPr>
              <a:t>申請技術名稱</a:t>
            </a:r>
            <a: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t>:</a:t>
            </a:r>
            <a:b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br>
            <a: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t/>
            </a:r>
            <a:b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br>
            <a: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t/>
            </a:r>
            <a:b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br>
            <a:r>
              <a:rPr lang="zh-TW" altLang="en-US" sz="2800" b="1" dirty="0" smtClean="0">
                <a:solidFill>
                  <a:schemeClr val="accent3">
                    <a:lumMod val="50000"/>
                  </a:schemeClr>
                </a:solidFill>
                <a:latin typeface="微軟正黑體" panose="020B0604030504040204" pitchFamily="34" charset="-120"/>
                <a:ea typeface="微軟正黑體" panose="020B0604030504040204" pitchFamily="34" charset="-120"/>
              </a:rPr>
              <a:t>業者</a:t>
            </a:r>
            <a: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t>:</a:t>
            </a:r>
            <a:r>
              <a:rPr lang="en-US" altLang="zh-TW" sz="2800" b="1" dirty="0">
                <a:solidFill>
                  <a:schemeClr val="accent3">
                    <a:lumMod val="50000"/>
                  </a:schemeClr>
                </a:solidFill>
                <a:latin typeface="微軟正黑體" panose="020B0604030504040204" pitchFamily="34" charset="-120"/>
                <a:ea typeface="微軟正黑體" panose="020B0604030504040204" pitchFamily="34" charset="-120"/>
              </a:rPr>
              <a:t/>
            </a:r>
            <a:br>
              <a:rPr lang="en-US" altLang="zh-TW" sz="2800" b="1" dirty="0">
                <a:solidFill>
                  <a:schemeClr val="accent3">
                    <a:lumMod val="50000"/>
                  </a:schemeClr>
                </a:solidFill>
                <a:latin typeface="微軟正黑體" panose="020B0604030504040204" pitchFamily="34" charset="-120"/>
                <a:ea typeface="微軟正黑體" panose="020B0604030504040204" pitchFamily="34" charset="-120"/>
              </a:rPr>
            </a:br>
            <a: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t/>
            </a:r>
            <a:br>
              <a:rPr lang="en-US" altLang="zh-TW" sz="2800" b="1" dirty="0" smtClean="0">
                <a:solidFill>
                  <a:schemeClr val="accent3">
                    <a:lumMod val="50000"/>
                  </a:schemeClr>
                </a:solidFill>
                <a:latin typeface="微軟正黑體" panose="020B0604030504040204" pitchFamily="34" charset="-120"/>
                <a:ea typeface="微軟正黑體" panose="020B0604030504040204" pitchFamily="34" charset="-120"/>
              </a:rPr>
            </a:br>
            <a:r>
              <a:rPr lang="zh-TW" altLang="en-US" sz="2800" b="1" dirty="0" smtClean="0">
                <a:solidFill>
                  <a:schemeClr val="accent3">
                    <a:lumMod val="50000"/>
                  </a:schemeClr>
                </a:solidFill>
                <a:latin typeface="微軟正黑體" panose="020B0604030504040204" pitchFamily="34" charset="-120"/>
                <a:ea typeface="微軟正黑體" panose="020B0604030504040204" pitchFamily="34" charset="-120"/>
              </a:rPr>
              <a:t>日期：</a:t>
            </a:r>
            <a:endParaRPr lang="en-US" sz="2800" b="1" dirty="0">
              <a:solidFill>
                <a:schemeClr val="accent3">
                  <a:lumMod val="50000"/>
                </a:schemeClr>
              </a:solidFill>
              <a:latin typeface="微軟正黑體" panose="020B0604030504040204" pitchFamily="34" charset="-120"/>
              <a:ea typeface="微軟正黑體" panose="020B0604030504040204" pitchFamily="34" charset="-120"/>
            </a:endParaRPr>
          </a:p>
        </p:txBody>
      </p:sp>
      <p:sp>
        <p:nvSpPr>
          <p:cNvPr id="7" name="副標題 2"/>
          <p:cNvSpPr txBox="1"/>
          <p:nvPr/>
        </p:nvSpPr>
        <p:spPr>
          <a:xfrm>
            <a:off x="3239910" y="4785971"/>
            <a:ext cx="3600180" cy="1224136"/>
          </a:xfrm>
          <a:prstGeom prst="rect">
            <a:avLst/>
          </a:prstGeom>
          <a:noFill/>
          <a:ln>
            <a:noFill/>
          </a:ln>
        </p:spPr>
        <p:txBody>
          <a:bodyPr vert="horz" wrap="square" lIns="91440" tIns="45720" rIns="91440" bIns="45720" anchor="t" anchorCtr="0" compatLnSpc="0"/>
          <a:lstStyle/>
          <a:p>
            <a:pPr marL="0" marR="0" lvl="0" indent="0" rtl="0" hangingPunct="1">
              <a:lnSpc>
                <a:spcPct val="100000"/>
              </a:lnSpc>
              <a:spcBef>
                <a:spcPts val="641"/>
              </a:spcBef>
              <a:spcAft>
                <a:spcPts val="0"/>
              </a:spcAft>
              <a:buNone/>
              <a:tabLst>
                <a:tab pos="0" algn="l"/>
              </a:tabLst>
              <a:defRPr sz="3200"/>
            </a:pPr>
            <a:endParaRPr lang="en-US" sz="3200" b="1" i="0" u="none" strike="noStrike" kern="1200" cap="none" spc="0" baseline="0" dirty="0">
              <a:ln>
                <a:noFill/>
              </a:ln>
              <a:solidFill>
                <a:srgbClr val="002060"/>
              </a:solidFill>
              <a:latin typeface="Times New Roman" pitchFamily="18"/>
              <a:ea typeface="標楷體" pitchFamily="81"/>
              <a:cs typeface="Times New Roman" pitchFamily="18"/>
            </a:endParaRPr>
          </a:p>
        </p:txBody>
      </p:sp>
      <p:sp>
        <p:nvSpPr>
          <p:cNvPr id="9" name="矩形 8"/>
          <p:cNvSpPr/>
          <p:nvPr/>
        </p:nvSpPr>
        <p:spPr>
          <a:xfrm>
            <a:off x="13321232" y="6903803"/>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6" name="圖片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643" y="378677"/>
            <a:ext cx="2775198" cy="663349"/>
          </a:xfrm>
          <a:prstGeom prst="rect">
            <a:avLst/>
          </a:prstGeom>
        </p:spPr>
      </p:pic>
      <p:pic>
        <p:nvPicPr>
          <p:cNvPr id="3" name="圖片 2"/>
          <p:cNvPicPr>
            <a:picLocks noChangeAspect="1"/>
          </p:cNvPicPr>
          <p:nvPr/>
        </p:nvPicPr>
        <p:blipFill>
          <a:blip r:embed="rId5"/>
          <a:stretch>
            <a:fillRect/>
          </a:stretch>
        </p:blipFill>
        <p:spPr>
          <a:xfrm>
            <a:off x="7011175" y="721"/>
            <a:ext cx="3024336" cy="315842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4"/>
          <p:cNvSpPr txBox="1">
            <a:spLocks/>
          </p:cNvSpPr>
          <p:nvPr/>
        </p:nvSpPr>
        <p:spPr>
          <a:xfrm>
            <a:off x="533842" y="1259557"/>
            <a:ext cx="9331006" cy="4248472"/>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marL="342900" indent="-342900" algn="l">
              <a:lnSpc>
                <a:spcPct val="250000"/>
              </a:lnSpc>
              <a:buFont typeface="Wingdings" panose="05000000000000000000" pitchFamily="2" charset="2"/>
              <a:buChar char="Ø"/>
            </a:pPr>
            <a:r>
              <a:rPr lang="zh-TW" altLang="en-US" sz="2400" b="1" dirty="0" smtClean="0">
                <a:solidFill>
                  <a:schemeClr val="accent3">
                    <a:lumMod val="50000"/>
                  </a:schemeClr>
                </a:solidFill>
                <a:latin typeface="微軟正黑體" panose="020B0604030504040204" pitchFamily="34" charset="-120"/>
                <a:ea typeface="微軟正黑體" panose="020B0604030504040204" pitchFamily="34" charset="-120"/>
              </a:rPr>
              <a:t>成立日期</a:t>
            </a: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a:t>
            </a:r>
            <a:endParaRPr lang="en-US" altLang="zh-TW" sz="2400" b="1" dirty="0" smtClean="0">
              <a:solidFill>
                <a:schemeClr val="accent3">
                  <a:lumMod val="50000"/>
                </a:schemeClr>
              </a:solidFill>
              <a:latin typeface="微軟正黑體" panose="020B0604030504040204" pitchFamily="34" charset="-120"/>
              <a:ea typeface="微軟正黑體" panose="020B0604030504040204" pitchFamily="34" charset="-120"/>
            </a:endParaRPr>
          </a:p>
          <a:p>
            <a:pPr marL="342900" indent="-342900" algn="l">
              <a:lnSpc>
                <a:spcPct val="250000"/>
              </a:lnSpc>
              <a:buFont typeface="Wingdings" panose="05000000000000000000" pitchFamily="2" charset="2"/>
              <a:buChar char="Ø"/>
            </a:pP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新創事業：    </a:t>
            </a:r>
            <a:r>
              <a:rPr lang="zh-TW" altLang="en-US" sz="2400" b="1" dirty="0">
                <a:solidFill>
                  <a:schemeClr val="accent3">
                    <a:lumMod val="50000"/>
                  </a:schemeClr>
                </a:solidFill>
                <a:latin typeface="標楷體" panose="03000509000000000000" pitchFamily="65" charset="-120"/>
                <a:ea typeface="標楷體" panose="03000509000000000000" pitchFamily="65" charset="-120"/>
              </a:rPr>
              <a:t>□</a:t>
            </a: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是    </a:t>
            </a:r>
            <a:r>
              <a:rPr lang="zh-TW" altLang="en-US" sz="2400" b="1" dirty="0">
                <a:solidFill>
                  <a:schemeClr val="accent3">
                    <a:lumMod val="50000"/>
                  </a:schemeClr>
                </a:solidFill>
                <a:latin typeface="標楷體" panose="03000509000000000000" pitchFamily="65" charset="-120"/>
                <a:ea typeface="標楷體" panose="03000509000000000000" pitchFamily="65" charset="-120"/>
              </a:rPr>
              <a:t>□</a:t>
            </a: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否  </a:t>
            </a:r>
            <a:r>
              <a:rPr lang="zh-TW" altLang="en-US" sz="2400" b="1" dirty="0" smtClean="0">
                <a:solidFill>
                  <a:schemeClr val="accent3">
                    <a:lumMod val="50000"/>
                  </a:schemeClr>
                </a:solidFill>
                <a:latin typeface="微軟正黑體" panose="020B0604030504040204" pitchFamily="34" charset="-120"/>
                <a:ea typeface="微軟正黑體" panose="020B0604030504040204" pitchFamily="34" charset="-120"/>
              </a:rPr>
              <a:t>為新創事業（</a:t>
            </a: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公司成立</a:t>
            </a:r>
            <a:r>
              <a:rPr lang="en-US" altLang="zh-TW" sz="2400" b="1" dirty="0">
                <a:solidFill>
                  <a:schemeClr val="accent3">
                    <a:lumMod val="50000"/>
                  </a:schemeClr>
                </a:solidFill>
                <a:latin typeface="微軟正黑體" panose="020B0604030504040204" pitchFamily="34" charset="-120"/>
                <a:ea typeface="微軟正黑體" panose="020B0604030504040204" pitchFamily="34" charset="-120"/>
              </a:rPr>
              <a:t>8</a:t>
            </a: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年內）</a:t>
            </a:r>
            <a:endParaRPr lang="en-US" altLang="zh-TW" sz="2400" b="1" dirty="0">
              <a:solidFill>
                <a:schemeClr val="accent3">
                  <a:lumMod val="50000"/>
                </a:schemeClr>
              </a:solidFill>
              <a:latin typeface="微軟正黑體" panose="020B0604030504040204" pitchFamily="34" charset="-120"/>
              <a:ea typeface="微軟正黑體" panose="020B0604030504040204" pitchFamily="34" charset="-120"/>
            </a:endParaRPr>
          </a:p>
          <a:p>
            <a:pPr marL="342900" indent="-342900" algn="l">
              <a:lnSpc>
                <a:spcPct val="250000"/>
              </a:lnSpc>
              <a:buFont typeface="Wingdings" panose="05000000000000000000" pitchFamily="2" charset="2"/>
              <a:buChar char="Ø"/>
            </a:pPr>
            <a:r>
              <a:rPr lang="zh-TW" altLang="en-US" sz="2400" b="1" dirty="0" smtClean="0">
                <a:solidFill>
                  <a:schemeClr val="accent3">
                    <a:lumMod val="50000"/>
                  </a:schemeClr>
                </a:solidFill>
                <a:latin typeface="微軟正黑體" panose="020B0604030504040204" pitchFamily="34" charset="-120"/>
                <a:ea typeface="微軟正黑體" panose="020B0604030504040204" pitchFamily="34" charset="-120"/>
              </a:rPr>
              <a:t>主要生產</a:t>
            </a:r>
            <a:r>
              <a:rPr lang="en-US" altLang="zh-TW" sz="2400" b="1" dirty="0" smtClean="0">
                <a:solidFill>
                  <a:schemeClr val="accent3">
                    <a:lumMod val="50000"/>
                  </a:schemeClr>
                </a:solidFill>
                <a:latin typeface="微軟正黑體" panose="020B0604030504040204" pitchFamily="34" charset="-120"/>
                <a:ea typeface="微軟正黑體" panose="020B0604030504040204" pitchFamily="34" charset="-120"/>
              </a:rPr>
              <a:t>/</a:t>
            </a:r>
            <a:r>
              <a:rPr lang="zh-TW" altLang="en-US" sz="2400" b="1" dirty="0" smtClean="0">
                <a:solidFill>
                  <a:schemeClr val="accent3">
                    <a:lumMod val="50000"/>
                  </a:schemeClr>
                </a:solidFill>
                <a:latin typeface="微軟正黑體" panose="020B0604030504040204" pitchFamily="34" charset="-120"/>
                <a:ea typeface="微軟正黑體" panose="020B0604030504040204" pitchFamily="34" charset="-120"/>
              </a:rPr>
              <a:t>營業</a:t>
            </a:r>
            <a:r>
              <a:rPr lang="zh-TW" altLang="en-US" sz="2400" b="1" dirty="0">
                <a:solidFill>
                  <a:schemeClr val="accent3">
                    <a:lumMod val="50000"/>
                  </a:schemeClr>
                </a:solidFill>
                <a:latin typeface="微軟正黑體" panose="020B0604030504040204" pitchFamily="34" charset="-120"/>
                <a:ea typeface="微軟正黑體" panose="020B0604030504040204" pitchFamily="34" charset="-120"/>
              </a:rPr>
              <a:t>項目：</a:t>
            </a:r>
            <a:endParaRPr lang="en-US" altLang="zh-TW" sz="2400" b="1" dirty="0" smtClean="0">
              <a:solidFill>
                <a:schemeClr val="accent3">
                  <a:lumMod val="50000"/>
                </a:schemeClr>
              </a:solidFill>
              <a:latin typeface="微軟正黑體" panose="020B0604030504040204" pitchFamily="34" charset="-120"/>
              <a:ea typeface="微軟正黑體" panose="020B0604030504040204" pitchFamily="34" charset="-120"/>
            </a:endParaRPr>
          </a:p>
          <a:p>
            <a:pPr algn="l">
              <a:lnSpc>
                <a:spcPct val="250000"/>
              </a:lnSpc>
            </a:pPr>
            <a:endParaRPr lang="en-US" altLang="zh-TW" sz="2400" b="1" dirty="0" smtClean="0">
              <a:solidFill>
                <a:schemeClr val="bg2">
                  <a:lumMod val="50000"/>
                </a:schemeClr>
              </a:solidFill>
              <a:latin typeface="微軟正黑體" panose="020B0604030504040204" pitchFamily="34" charset="-120"/>
              <a:ea typeface="微軟正黑體" panose="020B0604030504040204" pitchFamily="34" charset="-120"/>
            </a:endParaRPr>
          </a:p>
          <a:p>
            <a:pPr algn="l"/>
            <a:endParaRPr lang="en-US" altLang="zh-TW" sz="2400" b="1" dirty="0" smtClean="0">
              <a:solidFill>
                <a:schemeClr val="accent1">
                  <a:lumMod val="50000"/>
                </a:schemeClr>
              </a:solidFill>
              <a:latin typeface="標楷體" panose="03000509000000000000" pitchFamily="65" charset="-120"/>
              <a:ea typeface="標楷體" panose="03000509000000000000" pitchFamily="65"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
        <p:nvSpPr>
          <p:cNvPr id="5" name="圓角矩形 4"/>
          <p:cNvSpPr/>
          <p:nvPr/>
        </p:nvSpPr>
        <p:spPr>
          <a:xfrm>
            <a:off x="533842" y="395461"/>
            <a:ext cx="2922294" cy="648072"/>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公司簡介</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（限</a:t>
            </a:r>
            <a:r>
              <a:rPr lang="en-US" altLang="zh-TW" sz="1400" b="1" dirty="0" smtClean="0">
                <a:solidFill>
                  <a:schemeClr val="tx2">
                    <a:lumMod val="50000"/>
                  </a:schemeClr>
                </a:solidFill>
                <a:latin typeface="微軟正黑體" panose="020B0604030504040204" pitchFamily="34" charset="-120"/>
                <a:ea typeface="微軟正黑體" panose="020B0604030504040204" pitchFamily="34" charset="-120"/>
              </a:rPr>
              <a:t>1-2</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張）</a:t>
            </a:r>
            <a:endParaRPr lang="zh-TW" altLang="en-US" sz="1400" b="1" dirty="0">
              <a:solidFill>
                <a:schemeClr val="tx2">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74567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4"/>
          <p:cNvSpPr txBox="1">
            <a:spLocks/>
          </p:cNvSpPr>
          <p:nvPr/>
        </p:nvSpPr>
        <p:spPr>
          <a:xfrm>
            <a:off x="863848" y="1547589"/>
            <a:ext cx="4248472" cy="360040"/>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lnSpc>
                <a:spcPct val="200000"/>
              </a:lnSpc>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 </a:t>
            </a:r>
            <a:endParaRPr lang="en-US" altLang="zh-TW" sz="2400" b="1" dirty="0" smtClean="0">
              <a:solidFill>
                <a:schemeClr val="accent1">
                  <a:lumMod val="50000"/>
                </a:schemeClr>
              </a:solidFill>
              <a:latin typeface="標楷體" panose="03000509000000000000" pitchFamily="65" charset="-120"/>
              <a:ea typeface="標楷體" panose="03000509000000000000" pitchFamily="65"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
        <p:nvSpPr>
          <p:cNvPr id="5" name="標題 4"/>
          <p:cNvSpPr txBox="1">
            <a:spLocks/>
          </p:cNvSpPr>
          <p:nvPr/>
        </p:nvSpPr>
        <p:spPr>
          <a:xfrm>
            <a:off x="503808" y="2051645"/>
            <a:ext cx="9202903" cy="4757642"/>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just">
              <a:lnSpc>
                <a:spcPct val="150000"/>
              </a:lnSpc>
            </a:pPr>
            <a:r>
              <a:rPr lang="zh-TW" altLang="zh-TW" sz="1800" dirty="0" smtClean="0">
                <a:solidFill>
                  <a:schemeClr val="bg1">
                    <a:lumMod val="50000"/>
                  </a:schemeClr>
                </a:solidFill>
              </a:rPr>
              <a:t>本公司</a:t>
            </a:r>
            <a:r>
              <a:rPr lang="zh-TW" altLang="zh-TW" sz="1800" dirty="0">
                <a:solidFill>
                  <a:schemeClr val="bg1">
                    <a:lumMod val="50000"/>
                  </a:schemeClr>
                </a:solidFill>
              </a:rPr>
              <a:t>為 </a:t>
            </a:r>
            <a:r>
              <a:rPr lang="en-US" altLang="zh-TW" sz="1800" b="1" dirty="0">
                <a:solidFill>
                  <a:schemeClr val="bg1">
                    <a:lumMod val="50000"/>
                  </a:schemeClr>
                </a:solidFill>
              </a:rPr>
              <a:t>[</a:t>
            </a:r>
            <a:r>
              <a:rPr lang="zh-TW" altLang="zh-TW" sz="1800" b="1" dirty="0">
                <a:solidFill>
                  <a:schemeClr val="bg1">
                    <a:lumMod val="50000"/>
                  </a:schemeClr>
                </a:solidFill>
              </a:rPr>
              <a:t>產業地位，如：國內領先之〇〇廠商</a:t>
            </a:r>
            <a:r>
              <a:rPr lang="en-US" altLang="zh-TW" sz="1800" b="1" dirty="0">
                <a:solidFill>
                  <a:schemeClr val="bg1">
                    <a:lumMod val="50000"/>
                  </a:schemeClr>
                </a:solidFill>
              </a:rPr>
              <a:t>]</a:t>
            </a:r>
            <a:r>
              <a:rPr lang="zh-TW" altLang="zh-TW" sz="1800" dirty="0">
                <a:solidFill>
                  <a:schemeClr val="bg1">
                    <a:lumMod val="50000"/>
                  </a:schemeClr>
                </a:solidFill>
              </a:rPr>
              <a:t>，長期專注於 </a:t>
            </a:r>
            <a:r>
              <a:rPr lang="en-US" altLang="zh-TW" sz="1800" b="1" dirty="0">
                <a:solidFill>
                  <a:schemeClr val="bg1">
                    <a:lumMod val="50000"/>
                  </a:schemeClr>
                </a:solidFill>
              </a:rPr>
              <a:t>[</a:t>
            </a:r>
            <a:r>
              <a:rPr lang="zh-TW" altLang="zh-TW" sz="1800" b="1" dirty="0">
                <a:solidFill>
                  <a:schemeClr val="bg1">
                    <a:lumMod val="50000"/>
                  </a:schemeClr>
                </a:solidFill>
              </a:rPr>
              <a:t>核心領域</a:t>
            </a:r>
            <a:r>
              <a:rPr lang="en-US" altLang="zh-TW" sz="1800" b="1" dirty="0">
                <a:solidFill>
                  <a:schemeClr val="bg1">
                    <a:lumMod val="50000"/>
                  </a:schemeClr>
                </a:solidFill>
              </a:rPr>
              <a:t>]</a:t>
            </a:r>
            <a:r>
              <a:rPr lang="zh-TW" altLang="zh-TW" sz="1800" dirty="0">
                <a:solidFill>
                  <a:schemeClr val="bg1">
                    <a:lumMod val="50000"/>
                  </a:schemeClr>
                </a:solidFill>
              </a:rPr>
              <a:t>。</a:t>
            </a:r>
            <a:r>
              <a:rPr lang="zh-TW" altLang="zh-TW" sz="1800" b="1" dirty="0">
                <a:solidFill>
                  <a:schemeClr val="bg1">
                    <a:lumMod val="50000"/>
                  </a:schemeClr>
                </a:solidFill>
              </a:rPr>
              <a:t>目前公司</a:t>
            </a:r>
            <a:r>
              <a:rPr lang="zh-TW" altLang="zh-TW" sz="1800" dirty="0">
                <a:solidFill>
                  <a:schemeClr val="bg1">
                    <a:lumMod val="50000"/>
                  </a:schemeClr>
                </a:solidFill>
              </a:rPr>
              <a:t>有 </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zh-TW" sz="1800" dirty="0">
                <a:solidFill>
                  <a:schemeClr val="bg1">
                    <a:lumMod val="50000"/>
                  </a:schemeClr>
                </a:solidFill>
              </a:rPr>
              <a:t>位專業人員組成之專案部門，團隊平均具備 </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zh-TW" sz="1800" dirty="0">
                <a:solidFill>
                  <a:schemeClr val="bg1">
                    <a:lumMod val="50000"/>
                  </a:schemeClr>
                </a:solidFill>
              </a:rPr>
              <a:t>年相關產業實務經驗，並曾成功開發 </a:t>
            </a:r>
            <a:r>
              <a:rPr lang="en-US" altLang="zh-TW" sz="1800" b="1" dirty="0">
                <a:solidFill>
                  <a:schemeClr val="bg1">
                    <a:lumMod val="50000"/>
                  </a:schemeClr>
                </a:solidFill>
              </a:rPr>
              <a:t>[</a:t>
            </a:r>
            <a:r>
              <a:rPr lang="zh-TW" altLang="zh-TW" sz="1800" b="1" dirty="0">
                <a:solidFill>
                  <a:schemeClr val="bg1">
                    <a:lumMod val="50000"/>
                  </a:schemeClr>
                </a:solidFill>
              </a:rPr>
              <a:t>相關產品案例</a:t>
            </a:r>
            <a:r>
              <a:rPr lang="en-US" altLang="zh-TW" sz="1800" b="1" dirty="0">
                <a:solidFill>
                  <a:schemeClr val="bg1">
                    <a:lumMod val="50000"/>
                  </a:schemeClr>
                </a:solidFill>
              </a:rPr>
              <a:t>]</a:t>
            </a:r>
            <a:r>
              <a:rPr lang="zh-TW" altLang="zh-TW" sz="1800" dirty="0">
                <a:solidFill>
                  <a:schemeClr val="bg1">
                    <a:lumMod val="50000"/>
                  </a:schemeClr>
                </a:solidFill>
              </a:rPr>
              <a:t>，另設有</a:t>
            </a:r>
            <a:r>
              <a:rPr lang="en-US" altLang="zh-TW" sz="1800" b="1" dirty="0">
                <a:solidFill>
                  <a:schemeClr val="bg1">
                    <a:lumMod val="50000"/>
                  </a:schemeClr>
                </a:solidFill>
              </a:rPr>
              <a:t>[</a:t>
            </a:r>
            <a:r>
              <a:rPr lang="zh-TW" altLang="zh-TW" sz="1800" b="1" dirty="0">
                <a:solidFill>
                  <a:schemeClr val="bg1">
                    <a:lumMod val="50000"/>
                  </a:schemeClr>
                </a:solidFill>
              </a:rPr>
              <a:t>設備</a:t>
            </a:r>
            <a:r>
              <a:rPr lang="en-US" altLang="zh-TW" sz="1800" b="1" dirty="0">
                <a:solidFill>
                  <a:schemeClr val="bg1">
                    <a:lumMod val="50000"/>
                  </a:schemeClr>
                </a:solidFill>
              </a:rPr>
              <a:t>/</a:t>
            </a:r>
            <a:r>
              <a:rPr lang="zh-TW" altLang="zh-TW" sz="1800" b="1" dirty="0">
                <a:solidFill>
                  <a:schemeClr val="bg1">
                    <a:lumMod val="50000"/>
                  </a:schemeClr>
                </a:solidFill>
              </a:rPr>
              <a:t>實驗室設施</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zh-TW" sz="1800" dirty="0">
                <a:solidFill>
                  <a:schemeClr val="bg1">
                    <a:lumMod val="50000"/>
                  </a:schemeClr>
                </a:solidFill>
              </a:rPr>
              <a:t>與本案技術具高度相關，能加速本移轉技術之落地。</a:t>
            </a:r>
          </a:p>
          <a:p>
            <a:pPr algn="just">
              <a:lnSpc>
                <a:spcPct val="150000"/>
              </a:lnSpc>
            </a:pPr>
            <a:r>
              <a:rPr lang="zh-TW" altLang="zh-TW" sz="1800" b="1" dirty="0">
                <a:solidFill>
                  <a:schemeClr val="bg1">
                    <a:lumMod val="50000"/>
                  </a:schemeClr>
                </a:solidFill>
              </a:rPr>
              <a:t>在市場佈局與營銷方面，</a:t>
            </a:r>
            <a:r>
              <a:rPr lang="zh-TW" altLang="zh-TW" sz="1800" dirty="0">
                <a:solidFill>
                  <a:schemeClr val="bg1">
                    <a:lumMod val="50000"/>
                  </a:schemeClr>
                </a:solidFill>
              </a:rPr>
              <a:t>本公司已建立之 </a:t>
            </a:r>
            <a:r>
              <a:rPr lang="en-US" altLang="zh-TW" sz="1800" b="1" dirty="0">
                <a:solidFill>
                  <a:schemeClr val="bg1">
                    <a:lumMod val="50000"/>
                  </a:schemeClr>
                </a:solidFill>
              </a:rPr>
              <a:t>[</a:t>
            </a:r>
            <a:r>
              <a:rPr lang="zh-TW" altLang="zh-TW" sz="1800" b="1" dirty="0">
                <a:solidFill>
                  <a:schemeClr val="bg1">
                    <a:lumMod val="50000"/>
                  </a:schemeClr>
                </a:solidFill>
              </a:rPr>
              <a:t>全球</a:t>
            </a:r>
            <a:r>
              <a:rPr lang="en-US" altLang="zh-TW" sz="1800" b="1" dirty="0">
                <a:solidFill>
                  <a:schemeClr val="bg1">
                    <a:lumMod val="50000"/>
                  </a:schemeClr>
                </a:solidFill>
              </a:rPr>
              <a:t>/</a:t>
            </a:r>
            <a:r>
              <a:rPr lang="zh-TW" altLang="zh-TW" sz="1800" b="1" dirty="0">
                <a:solidFill>
                  <a:schemeClr val="bg1">
                    <a:lumMod val="50000"/>
                  </a:schemeClr>
                </a:solidFill>
              </a:rPr>
              <a:t>在地</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zh-TW" sz="1800" dirty="0">
                <a:solidFill>
                  <a:schemeClr val="bg1">
                    <a:lumMod val="50000"/>
                  </a:schemeClr>
                </a:solidFill>
              </a:rPr>
              <a:t>銷售通路，預計於取得授權後 </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zh-TW" sz="1800" dirty="0">
                <a:solidFill>
                  <a:schemeClr val="bg1">
                    <a:lumMod val="50000"/>
                  </a:schemeClr>
                </a:solidFill>
              </a:rPr>
              <a:t>個月內完成產品</a:t>
            </a:r>
            <a:r>
              <a:rPr lang="zh-TW" altLang="zh-TW" sz="1800" dirty="0" smtClean="0">
                <a:solidFill>
                  <a:schemeClr val="bg1">
                    <a:lumMod val="50000"/>
                  </a:schemeClr>
                </a:solidFill>
              </a:rPr>
              <a:t>原型</a:t>
            </a:r>
            <a:r>
              <a:rPr lang="zh-TW" altLang="zh-TW" sz="1800" dirty="0">
                <a:solidFill>
                  <a:schemeClr val="bg1">
                    <a:lumMod val="50000"/>
                  </a:schemeClr>
                </a:solidFill>
              </a:rPr>
              <a:t>， </a:t>
            </a:r>
            <a:r>
              <a:rPr lang="zh-TW" altLang="en-US" sz="1800" dirty="0" smtClean="0">
                <a:solidFill>
                  <a:schemeClr val="bg1">
                    <a:lumMod val="50000"/>
                  </a:schemeClr>
                </a:solidFill>
              </a:rPr>
              <a:t>並另加投入</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en-US" sz="1800" dirty="0" smtClean="0">
                <a:solidFill>
                  <a:schemeClr val="bg1">
                    <a:lumMod val="50000"/>
                  </a:schemeClr>
                </a:solidFill>
              </a:rPr>
              <a:t>人力或組成</a:t>
            </a:r>
            <a:r>
              <a:rPr lang="en-US" altLang="zh-TW" sz="1800" b="1" dirty="0" smtClean="0">
                <a:solidFill>
                  <a:schemeClr val="bg1">
                    <a:lumMod val="50000"/>
                  </a:schemeClr>
                </a:solidFill>
              </a:rPr>
              <a:t>[</a:t>
            </a:r>
            <a:r>
              <a:rPr lang="zh-TW" altLang="en-US" sz="1800" b="1" dirty="0">
                <a:solidFill>
                  <a:schemeClr val="bg1">
                    <a:lumMod val="50000"/>
                  </a:schemeClr>
                </a:solidFill>
              </a:rPr>
              <a:t>名稱</a:t>
            </a:r>
            <a:r>
              <a:rPr lang="en-US" altLang="zh-TW" sz="1800" b="1" dirty="0" smtClean="0">
                <a:solidFill>
                  <a:schemeClr val="bg1">
                    <a:lumMod val="50000"/>
                  </a:schemeClr>
                </a:solidFill>
              </a:rPr>
              <a:t>]</a:t>
            </a:r>
            <a:r>
              <a:rPr lang="zh-TW" altLang="en-US" sz="1800" dirty="0" smtClean="0">
                <a:solidFill>
                  <a:schemeClr val="bg1">
                    <a:lumMod val="50000"/>
                  </a:schemeClr>
                </a:solidFill>
              </a:rPr>
              <a:t>部門</a:t>
            </a:r>
            <a:r>
              <a:rPr lang="zh-TW" altLang="zh-TW" sz="1800" dirty="0" smtClean="0">
                <a:solidFill>
                  <a:schemeClr val="bg1">
                    <a:lumMod val="50000"/>
                  </a:schemeClr>
                </a:solidFill>
              </a:rPr>
              <a:t>，在 </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a:t>
            </a:r>
            <a:r>
              <a:rPr lang="en-US" altLang="zh-TW" sz="1800" dirty="0">
                <a:solidFill>
                  <a:schemeClr val="bg1">
                    <a:lumMod val="50000"/>
                  </a:schemeClr>
                </a:solidFill>
              </a:rPr>
              <a:t> </a:t>
            </a:r>
            <a:r>
              <a:rPr lang="zh-TW" altLang="zh-TW" sz="1800" dirty="0">
                <a:solidFill>
                  <a:schemeClr val="bg1">
                    <a:lumMod val="50000"/>
                  </a:schemeClr>
                </a:solidFill>
              </a:rPr>
              <a:t>年內實現商業化販售。此移轉技術不僅能強化本公司之商業核心競爭力，亦能具體實踐學研成果之社會商用價值</a:t>
            </a:r>
            <a:r>
              <a:rPr lang="zh-TW" altLang="zh-TW" sz="1800" dirty="0" smtClean="0">
                <a:solidFill>
                  <a:schemeClr val="bg1">
                    <a:lumMod val="50000"/>
                  </a:schemeClr>
                </a:solidFill>
              </a:rPr>
              <a:t>。</a:t>
            </a:r>
            <a:endParaRPr lang="en-US" altLang="zh-TW" sz="1200" dirty="0" smtClean="0">
              <a:solidFill>
                <a:schemeClr val="bg1">
                  <a:lumMod val="50000"/>
                </a:schemeClr>
              </a:solidFill>
            </a:endParaRPr>
          </a:p>
          <a:p>
            <a:pPr algn="just">
              <a:lnSpc>
                <a:spcPct val="150000"/>
              </a:lnSpc>
            </a:pPr>
            <a:r>
              <a:rPr lang="zh-TW" altLang="zh-TW" sz="1800" b="1" dirty="0" smtClean="0">
                <a:solidFill>
                  <a:schemeClr val="bg1">
                    <a:lumMod val="50000"/>
                  </a:schemeClr>
                </a:solidFill>
              </a:rPr>
              <a:t>綜合</a:t>
            </a:r>
            <a:r>
              <a:rPr lang="zh-TW" altLang="zh-TW" sz="1800" b="1" dirty="0">
                <a:solidFill>
                  <a:schemeClr val="bg1">
                    <a:lumMod val="50000"/>
                  </a:schemeClr>
                </a:solidFill>
              </a:rPr>
              <a:t>各項優勢，</a:t>
            </a:r>
            <a:r>
              <a:rPr lang="zh-TW" altLang="zh-TW" sz="1800" b="1" dirty="0" smtClean="0">
                <a:solidFill>
                  <a:schemeClr val="bg1">
                    <a:lumMod val="50000"/>
                  </a:schemeClr>
                </a:solidFill>
              </a:rPr>
              <a:t>本公司已</a:t>
            </a:r>
            <a:r>
              <a:rPr lang="zh-TW" altLang="zh-TW" sz="1800" b="1" dirty="0">
                <a:solidFill>
                  <a:schemeClr val="bg1">
                    <a:lumMod val="50000"/>
                  </a:schemeClr>
                </a:solidFill>
              </a:rPr>
              <a:t>明確</a:t>
            </a:r>
            <a:r>
              <a:rPr lang="zh-TW" altLang="zh-TW" sz="1800" b="1" dirty="0" smtClean="0">
                <a:solidFill>
                  <a:schemeClr val="bg1">
                    <a:lumMod val="50000"/>
                  </a:schemeClr>
                </a:solidFill>
              </a:rPr>
              <a:t>規劃商業藍圖</a:t>
            </a:r>
            <a:r>
              <a:rPr lang="zh-TW" altLang="en-US" sz="1800" b="1" dirty="0">
                <a:solidFill>
                  <a:schemeClr val="bg1">
                    <a:lumMod val="50000"/>
                  </a:schemeClr>
                </a:solidFill>
                <a:latin typeface="新細明體" panose="02020500000000000000" pitchFamily="18" charset="-120"/>
                <a:ea typeface="新細明體" panose="02020500000000000000" pitchFamily="18" charset="-120"/>
              </a:rPr>
              <a:t>，</a:t>
            </a:r>
            <a:r>
              <a:rPr lang="zh-TW" altLang="en-US" sz="1800" b="1" dirty="0" smtClean="0">
                <a:solidFill>
                  <a:schemeClr val="bg1">
                    <a:lumMod val="50000"/>
                  </a:schemeClr>
                </a:solidFill>
              </a:rPr>
              <a:t>預估</a:t>
            </a:r>
            <a:r>
              <a:rPr lang="zh-TW" altLang="en-US" sz="1800" b="1" dirty="0">
                <a:solidFill>
                  <a:schemeClr val="bg1">
                    <a:lumMod val="50000"/>
                  </a:schemeClr>
                </a:solidFill>
              </a:rPr>
              <a:t>國內</a:t>
            </a:r>
            <a:r>
              <a:rPr lang="zh-TW" altLang="en-US" sz="1800" b="1" dirty="0" smtClean="0">
                <a:solidFill>
                  <a:schemeClr val="bg1">
                    <a:lumMod val="50000"/>
                  </a:schemeClr>
                </a:solidFill>
              </a:rPr>
              <a:t>市場規模產值可達</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smtClean="0">
                <a:solidFill>
                  <a:schemeClr val="bg1">
                    <a:lumMod val="50000"/>
                  </a:schemeClr>
                </a:solidFill>
              </a:rPr>
              <a:t>]</a:t>
            </a:r>
            <a:r>
              <a:rPr lang="zh-TW" altLang="en-US" sz="1800" b="1" dirty="0" smtClean="0">
                <a:solidFill>
                  <a:schemeClr val="bg1">
                    <a:lumMod val="50000"/>
                  </a:schemeClr>
                </a:solidFill>
              </a:rPr>
              <a:t>萬元</a:t>
            </a:r>
            <a:r>
              <a:rPr lang="zh-TW" altLang="zh-TW" sz="1800" b="1" dirty="0" smtClean="0">
                <a:solidFill>
                  <a:schemeClr val="bg1">
                    <a:lumMod val="50000"/>
                  </a:schemeClr>
                </a:solidFill>
              </a:rPr>
              <a:t>：</a:t>
            </a:r>
            <a:r>
              <a:rPr lang="zh-TW" altLang="zh-TW" sz="1800" b="1" dirty="0">
                <a:solidFill>
                  <a:schemeClr val="bg1">
                    <a:lumMod val="50000"/>
                  </a:schemeClr>
                </a:solidFill>
              </a:rPr>
              <a:t>預計於取得技術授權後 </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 </a:t>
            </a:r>
            <a:r>
              <a:rPr lang="zh-TW" altLang="zh-TW" sz="1800" b="1" dirty="0">
                <a:solidFill>
                  <a:schemeClr val="bg1">
                    <a:lumMod val="50000"/>
                  </a:schemeClr>
                </a:solidFill>
              </a:rPr>
              <a:t>個月內完成技術對接與設備建置，</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 </a:t>
            </a:r>
            <a:r>
              <a:rPr lang="zh-TW" altLang="zh-TW" sz="1800" b="1" dirty="0">
                <a:solidFill>
                  <a:schemeClr val="bg1">
                    <a:lumMod val="50000"/>
                  </a:schemeClr>
                </a:solidFill>
              </a:rPr>
              <a:t>年內完成原型產品優化與場域驗證，並規劃於 </a:t>
            </a:r>
            <a:r>
              <a:rPr lang="en-US" altLang="zh-TW" sz="1800" b="1" dirty="0">
                <a:solidFill>
                  <a:schemeClr val="bg1">
                    <a:lumMod val="50000"/>
                  </a:schemeClr>
                </a:solidFill>
              </a:rPr>
              <a:t>[</a:t>
            </a:r>
            <a:r>
              <a:rPr lang="zh-TW" altLang="zh-TW" sz="1800" b="1" dirty="0">
                <a:solidFill>
                  <a:schemeClr val="bg1">
                    <a:lumMod val="50000"/>
                  </a:schemeClr>
                </a:solidFill>
              </a:rPr>
              <a:t>〇〇</a:t>
            </a:r>
            <a:r>
              <a:rPr lang="en-US" altLang="zh-TW" sz="1800" b="1" dirty="0">
                <a:solidFill>
                  <a:schemeClr val="bg1">
                    <a:lumMod val="50000"/>
                  </a:schemeClr>
                </a:solidFill>
              </a:rPr>
              <a:t>] </a:t>
            </a:r>
            <a:r>
              <a:rPr lang="zh-TW" altLang="zh-TW" sz="1800" b="1" dirty="0">
                <a:solidFill>
                  <a:schemeClr val="bg1">
                    <a:lumMod val="50000"/>
                  </a:schemeClr>
                </a:solidFill>
              </a:rPr>
              <a:t>年後正式進行商業販售與大規模推廣</a:t>
            </a:r>
            <a:r>
              <a:rPr lang="zh-TW" altLang="zh-TW" sz="1800" b="1" dirty="0" smtClean="0">
                <a:solidFill>
                  <a:schemeClr val="bg1">
                    <a:lumMod val="50000"/>
                  </a:schemeClr>
                </a:solidFill>
              </a:rPr>
              <a:t>。</a:t>
            </a:r>
            <a:endParaRPr lang="en-US" altLang="zh-TW" sz="1800" b="1" dirty="0" smtClean="0">
              <a:solidFill>
                <a:schemeClr val="bg1">
                  <a:lumMod val="50000"/>
                </a:schemeClr>
              </a:solidFill>
            </a:endParaRPr>
          </a:p>
          <a:p>
            <a:pPr algn="just">
              <a:lnSpc>
                <a:spcPct val="150000"/>
              </a:lnSpc>
            </a:pPr>
            <a:r>
              <a:rPr lang="zh-TW" altLang="en-US" sz="1400" dirty="0">
                <a:solidFill>
                  <a:srgbClr val="FF0000"/>
                </a:solidFill>
              </a:rPr>
              <a:t>（以上文字僅供參考</a:t>
            </a:r>
            <a:r>
              <a:rPr lang="en-US" altLang="zh-TW" sz="1400" dirty="0">
                <a:solidFill>
                  <a:srgbClr val="FF0000"/>
                </a:solidFill>
              </a:rPr>
              <a:t>,</a:t>
            </a:r>
            <a:r>
              <a:rPr lang="zh-TW" altLang="en-US" sz="1400" dirty="0">
                <a:solidFill>
                  <a:srgbClr val="FF0000"/>
                </a:solidFill>
              </a:rPr>
              <a:t>可自行填寫）</a:t>
            </a:r>
            <a:endParaRPr lang="zh-TW" altLang="zh-TW" sz="1400" dirty="0">
              <a:solidFill>
                <a:srgbClr val="FF0000"/>
              </a:solidFill>
            </a:endParaRPr>
          </a:p>
          <a:p>
            <a:pPr algn="l">
              <a:lnSpc>
                <a:spcPct val="150000"/>
              </a:lnSpc>
            </a:pPr>
            <a:endParaRPr lang="zh-TW" altLang="zh-TW" sz="1800" dirty="0"/>
          </a:p>
        </p:txBody>
      </p:sp>
      <p:sp>
        <p:nvSpPr>
          <p:cNvPr id="6" name="圓角矩形 5"/>
          <p:cNvSpPr/>
          <p:nvPr/>
        </p:nvSpPr>
        <p:spPr>
          <a:xfrm>
            <a:off x="503808" y="383152"/>
            <a:ext cx="7344816" cy="648072"/>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b="1" dirty="0" smtClean="0">
                <a:solidFill>
                  <a:schemeClr val="accent3">
                    <a:lumMod val="50000"/>
                  </a:schemeClr>
                </a:solidFill>
                <a:latin typeface="微軟正黑體" panose="020B0604030504040204" pitchFamily="34" charset="-120"/>
                <a:ea typeface="微軟正黑體" panose="020B0604030504040204" pitchFamily="34" charset="-120"/>
              </a:rPr>
              <a:t>公司</a:t>
            </a:r>
            <a:r>
              <a:rPr lang="zh-TW" altLang="en-US" sz="2800" b="1" dirty="0">
                <a:solidFill>
                  <a:schemeClr val="accent3">
                    <a:lumMod val="50000"/>
                  </a:schemeClr>
                </a:solidFill>
                <a:latin typeface="微軟正黑體" panose="020B0604030504040204" pitchFamily="34" charset="-120"/>
                <a:ea typeface="微軟正黑體" panose="020B0604030504040204" pitchFamily="34" charset="-120"/>
              </a:rPr>
              <a:t>申請授權</a:t>
            </a:r>
            <a:r>
              <a:rPr lang="zh-TW" altLang="en-US" sz="2800" b="1" dirty="0" smtClean="0">
                <a:solidFill>
                  <a:schemeClr val="accent3">
                    <a:lumMod val="50000"/>
                  </a:schemeClr>
                </a:solidFill>
                <a:latin typeface="微軟正黑體" panose="020B0604030504040204" pitchFamily="34" charset="-120"/>
                <a:ea typeface="微軟正黑體" panose="020B0604030504040204" pitchFamily="34" charset="-120"/>
              </a:rPr>
              <a:t>優勢及技術</a:t>
            </a:r>
            <a:r>
              <a:rPr lang="zh-TW" altLang="en-US" sz="2800" b="1" dirty="0">
                <a:solidFill>
                  <a:schemeClr val="accent3">
                    <a:lumMod val="50000"/>
                  </a:schemeClr>
                </a:solidFill>
                <a:latin typeface="微軟正黑體" panose="020B0604030504040204" pitchFamily="34" charset="-120"/>
                <a:ea typeface="微軟正黑體" panose="020B0604030504040204" pitchFamily="34" charset="-120"/>
              </a:rPr>
              <a:t>商業運用規劃</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（限</a:t>
            </a:r>
            <a:r>
              <a:rPr lang="en-US" altLang="zh-TW" sz="1400" b="1" dirty="0" smtClean="0">
                <a:solidFill>
                  <a:schemeClr val="tx2">
                    <a:lumMod val="50000"/>
                  </a:schemeClr>
                </a:solidFill>
                <a:latin typeface="微軟正黑體" panose="020B0604030504040204" pitchFamily="34" charset="-120"/>
                <a:ea typeface="微軟正黑體" panose="020B0604030504040204" pitchFamily="34" charset="-120"/>
              </a:rPr>
              <a:t>1-3</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張）</a:t>
            </a:r>
            <a:endParaRPr lang="zh-TW" altLang="en-US" sz="1400" b="1" dirty="0">
              <a:solidFill>
                <a:schemeClr val="tx2">
                  <a:lumMod val="50000"/>
                </a:schemeClr>
              </a:solidFill>
              <a:latin typeface="微軟正黑體" panose="020B0604030504040204" pitchFamily="34" charset="-120"/>
              <a:ea typeface="微軟正黑體" panose="020B0604030504040204" pitchFamily="34" charset="-120"/>
            </a:endParaRPr>
          </a:p>
        </p:txBody>
      </p:sp>
      <p:sp>
        <p:nvSpPr>
          <p:cNvPr id="7" name="標題 4"/>
          <p:cNvSpPr txBox="1">
            <a:spLocks/>
          </p:cNvSpPr>
          <p:nvPr/>
        </p:nvSpPr>
        <p:spPr>
          <a:xfrm>
            <a:off x="359793" y="1093005"/>
            <a:ext cx="9217024" cy="634604"/>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1600" dirty="0" smtClean="0">
                <a:solidFill>
                  <a:srgbClr val="C00000"/>
                </a:solidFill>
                <a:latin typeface="微軟正黑體" panose="020B0604030504040204" pitchFamily="34" charset="-120"/>
                <a:ea typeface="微軟正黑體" panose="020B0604030504040204" pitchFamily="34" charset="-120"/>
              </a:rPr>
              <a:t>請公司端依</a:t>
            </a:r>
            <a:r>
              <a:rPr lang="zh-TW" altLang="en-US" sz="1600" b="1" dirty="0" smtClean="0">
                <a:solidFill>
                  <a:srgbClr val="C00000"/>
                </a:solidFill>
                <a:latin typeface="微軟正黑體" panose="020B0604030504040204" pitchFamily="34" charset="-120"/>
                <a:ea typeface="微軟正黑體" panose="020B0604030504040204" pitchFamily="34" charset="-120"/>
              </a:rPr>
              <a:t>現有設備</a:t>
            </a:r>
            <a:r>
              <a:rPr lang="zh-TW" altLang="en-US" sz="1600" b="1" dirty="0" smtClean="0">
                <a:solidFill>
                  <a:srgbClr val="C00000"/>
                </a:solidFill>
                <a:latin typeface="標楷體" panose="03000509000000000000" pitchFamily="65" charset="-120"/>
                <a:ea typeface="標楷體" panose="03000509000000000000" pitchFamily="65" charset="-120"/>
              </a:rPr>
              <a:t>、</a:t>
            </a:r>
            <a:r>
              <a:rPr lang="zh-TW" altLang="en-US" sz="1600" b="1" dirty="0" smtClean="0">
                <a:solidFill>
                  <a:srgbClr val="C00000"/>
                </a:solidFill>
                <a:latin typeface="微軟正黑體" panose="020B0604030504040204" pitchFamily="34" charset="-120"/>
                <a:ea typeface="微軟正黑體" panose="020B0604030504040204" pitchFamily="34" charset="-120"/>
              </a:rPr>
              <a:t>技術</a:t>
            </a:r>
            <a:r>
              <a:rPr lang="zh-TW" altLang="en-US" sz="1600" b="1" dirty="0">
                <a:solidFill>
                  <a:srgbClr val="C00000"/>
                </a:solidFill>
                <a:latin typeface="標楷體" panose="03000509000000000000" pitchFamily="65" charset="-120"/>
                <a:ea typeface="標楷體" panose="03000509000000000000" pitchFamily="65" charset="-120"/>
              </a:rPr>
              <a:t>、</a:t>
            </a:r>
            <a:r>
              <a:rPr lang="zh-TW" altLang="en-US" sz="1600" b="1" dirty="0" smtClean="0">
                <a:solidFill>
                  <a:srgbClr val="C00000"/>
                </a:solidFill>
                <a:latin typeface="微軟正黑體" panose="020B0604030504040204" pitchFamily="34" charset="-120"/>
                <a:ea typeface="微軟正黑體" panose="020B0604030504040204" pitchFamily="34" charset="-120"/>
              </a:rPr>
              <a:t>人力</a:t>
            </a:r>
            <a:r>
              <a:rPr lang="zh-TW" altLang="en-US" sz="1600" b="1" dirty="0">
                <a:solidFill>
                  <a:srgbClr val="C00000"/>
                </a:solidFill>
                <a:latin typeface="標楷體" panose="03000509000000000000" pitchFamily="65" charset="-120"/>
                <a:ea typeface="標楷體" panose="03000509000000000000" pitchFamily="65" charset="-120"/>
              </a:rPr>
              <a:t>、</a:t>
            </a:r>
            <a:r>
              <a:rPr lang="zh-TW" altLang="en-US" sz="1600" b="1" dirty="0" smtClean="0">
                <a:solidFill>
                  <a:srgbClr val="C00000"/>
                </a:solidFill>
                <a:latin typeface="微軟正黑體" panose="020B0604030504040204" pitchFamily="34" charset="-120"/>
                <a:ea typeface="微軟正黑體" panose="020B0604030504040204" pitchFamily="34" charset="-120"/>
              </a:rPr>
              <a:t>市場行銷優勢及</a:t>
            </a:r>
            <a:r>
              <a:rPr lang="zh-TW" altLang="en-US" sz="1600" dirty="0">
                <a:solidFill>
                  <a:srgbClr val="C00000"/>
                </a:solidFill>
                <a:latin typeface="微軟正黑體" panose="020B0604030504040204" pitchFamily="34" charset="-120"/>
                <a:ea typeface="微軟正黑體" panose="020B0604030504040204" pitchFamily="34" charset="-120"/>
              </a:rPr>
              <a:t>取得該技術後之</a:t>
            </a:r>
            <a:r>
              <a:rPr lang="zh-TW" altLang="en-US" sz="1600" b="1" dirty="0">
                <a:solidFill>
                  <a:srgbClr val="C00000"/>
                </a:solidFill>
                <a:latin typeface="微軟正黑體" panose="020B0604030504040204" pitchFamily="34" charset="-120"/>
                <a:ea typeface="微軟正黑體" panose="020B0604030504040204" pitchFamily="34" charset="-120"/>
              </a:rPr>
              <a:t>商用技術開發期程</a:t>
            </a:r>
            <a:r>
              <a:rPr lang="zh-TW" altLang="en-US" sz="1600" dirty="0">
                <a:solidFill>
                  <a:srgbClr val="C00000"/>
                </a:solidFill>
                <a:latin typeface="微軟正黑體" panose="020B0604030504040204" pitchFamily="34" charset="-120"/>
                <a:ea typeface="微軟正黑體" panose="020B0604030504040204" pitchFamily="34" charset="-120"/>
              </a:rPr>
              <a:t>或</a:t>
            </a:r>
            <a:r>
              <a:rPr lang="zh-TW" altLang="en-US" sz="1600" b="1" dirty="0">
                <a:solidFill>
                  <a:srgbClr val="C00000"/>
                </a:solidFill>
                <a:latin typeface="微軟正黑體" panose="020B0604030504040204" pitchFamily="34" charset="-120"/>
                <a:ea typeface="微軟正黑體" panose="020B0604030504040204" pitchFamily="34" charset="-120"/>
              </a:rPr>
              <a:t>後續投入人力或設備</a:t>
            </a:r>
            <a:r>
              <a:rPr lang="en-US" altLang="zh-TW" sz="1600" b="1" dirty="0">
                <a:solidFill>
                  <a:srgbClr val="C00000"/>
                </a:solidFill>
                <a:latin typeface="微軟正黑體" panose="020B0604030504040204" pitchFamily="34" charset="-120"/>
                <a:ea typeface="微軟正黑體" panose="020B0604030504040204" pitchFamily="34" charset="-120"/>
              </a:rPr>
              <a:t>…</a:t>
            </a:r>
            <a:r>
              <a:rPr lang="zh-TW" altLang="en-US" sz="1600" b="1" dirty="0">
                <a:solidFill>
                  <a:srgbClr val="C00000"/>
                </a:solidFill>
                <a:latin typeface="微軟正黑體" panose="020B0604030504040204" pitchFamily="34" charset="-120"/>
                <a:ea typeface="微軟正黑體" panose="020B0604030504040204" pitchFamily="34" charset="-120"/>
              </a:rPr>
              <a:t>等</a:t>
            </a:r>
            <a:r>
              <a:rPr lang="zh-TW" altLang="en-US" sz="1600" dirty="0">
                <a:solidFill>
                  <a:srgbClr val="C00000"/>
                </a:solidFill>
                <a:latin typeface="微軟正黑體" panose="020B0604030504040204" pitchFamily="34" charset="-120"/>
                <a:ea typeface="微軟正黑體" panose="020B0604030504040204" pitchFamily="34" charset="-120"/>
              </a:rPr>
              <a:t>做規劃</a:t>
            </a:r>
            <a:r>
              <a:rPr lang="zh-TW" altLang="en-US" sz="1600" dirty="0" smtClean="0">
                <a:solidFill>
                  <a:srgbClr val="C00000"/>
                </a:solidFill>
                <a:latin typeface="微軟正黑體" panose="020B0604030504040204" pitchFamily="34" charset="-120"/>
                <a:ea typeface="微軟正黑體" panose="020B0604030504040204" pitchFamily="34" charset="-120"/>
              </a:rPr>
              <a:t>說明</a:t>
            </a:r>
            <a:endParaRPr lang="zh-TW" altLang="en-US" sz="1600" dirty="0">
              <a:solidFill>
                <a:srgbClr val="C00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6717377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圓角矩形 3"/>
          <p:cNvSpPr/>
          <p:nvPr/>
        </p:nvSpPr>
        <p:spPr>
          <a:xfrm>
            <a:off x="359792" y="323453"/>
            <a:ext cx="3456384" cy="648072"/>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b="1" dirty="0">
                <a:solidFill>
                  <a:schemeClr val="accent3">
                    <a:lumMod val="50000"/>
                  </a:schemeClr>
                </a:solidFill>
                <a:latin typeface="微軟正黑體" panose="020B0604030504040204" pitchFamily="34" charset="-120"/>
                <a:ea typeface="微軟正黑體" panose="020B0604030504040204" pitchFamily="34" charset="-120"/>
              </a:rPr>
              <a:t>授權條件意願</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（限</a:t>
            </a:r>
            <a:r>
              <a:rPr lang="en-US" altLang="zh-TW" sz="1400" b="1" dirty="0">
                <a:solidFill>
                  <a:schemeClr val="tx2">
                    <a:lumMod val="50000"/>
                  </a:schemeClr>
                </a:solidFill>
                <a:latin typeface="微軟正黑體" panose="020B0604030504040204" pitchFamily="34" charset="-120"/>
                <a:ea typeface="微軟正黑體" panose="020B0604030504040204" pitchFamily="34" charset="-120"/>
              </a:rPr>
              <a:t>1</a:t>
            </a:r>
            <a:r>
              <a:rPr lang="zh-TW" altLang="en-US" sz="1400" b="1" dirty="0">
                <a:solidFill>
                  <a:schemeClr val="tx2">
                    <a:lumMod val="50000"/>
                  </a:schemeClr>
                </a:solidFill>
                <a:latin typeface="微軟正黑體" panose="020B0604030504040204" pitchFamily="34" charset="-120"/>
                <a:ea typeface="微軟正黑體" panose="020B0604030504040204" pitchFamily="34" charset="-120"/>
              </a:rPr>
              <a:t>張</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a:t>
            </a:r>
            <a:endParaRPr lang="zh-TW" altLang="en-US" sz="1400" b="1" dirty="0">
              <a:solidFill>
                <a:schemeClr val="tx2">
                  <a:lumMod val="50000"/>
                </a:schemeClr>
              </a:solidFill>
              <a:latin typeface="微軟正黑體" panose="020B0604030504040204" pitchFamily="34" charset="-120"/>
              <a:ea typeface="微軟正黑體" panose="020B0604030504040204" pitchFamily="34" charset="-120"/>
            </a:endParaRPr>
          </a:p>
        </p:txBody>
      </p:sp>
      <p:sp>
        <p:nvSpPr>
          <p:cNvPr id="6" name="矩形 5"/>
          <p:cNvSpPr/>
          <p:nvPr/>
        </p:nvSpPr>
        <p:spPr>
          <a:xfrm>
            <a:off x="436382" y="827509"/>
            <a:ext cx="9433048" cy="5647700"/>
          </a:xfrm>
          <a:prstGeom prst="rect">
            <a:avLst/>
          </a:prstGeom>
        </p:spPr>
        <p:txBody>
          <a:bodyPr wrap="square">
            <a:spAutoFit/>
          </a:bodyPr>
          <a:lstStyle/>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accent3">
                    <a:lumMod val="50000"/>
                  </a:schemeClr>
                </a:solidFill>
                <a:latin typeface="微軟正黑體" panose="020B0604030504040204" pitchFamily="34" charset="-120"/>
                <a:ea typeface="微軟正黑體" panose="020B0604030504040204" pitchFamily="34" charset="-120"/>
              </a:rPr>
              <a:t>授權</a:t>
            </a:r>
            <a:r>
              <a:rPr lang="zh-TW" altLang="en-US" sz="2000" b="1" kern="100" dirty="0">
                <a:solidFill>
                  <a:schemeClr val="accent3">
                    <a:lumMod val="50000"/>
                  </a:schemeClr>
                </a:solidFill>
                <a:latin typeface="微軟正黑體" panose="020B0604030504040204" pitchFamily="34" charset="-120"/>
                <a:ea typeface="微軟正黑體" panose="020B0604030504040204" pitchFamily="34" charset="-120"/>
              </a:rPr>
              <a:t>方式</a:t>
            </a:r>
            <a:r>
              <a:rPr lang="zh-TW" altLang="en-US" sz="2200"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請填專屬／非專屬／讓與</a:t>
            </a:r>
            <a:endParaRPr lang="en-US" altLang="zh-TW" sz="2200" b="1" kern="100" dirty="0" smtClean="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accent3">
                    <a:lumMod val="50000"/>
                  </a:schemeClr>
                </a:solidFill>
                <a:latin typeface="微軟正黑體" panose="020B0604030504040204" pitchFamily="34" charset="-120"/>
                <a:ea typeface="微軟正黑體" panose="020B0604030504040204" pitchFamily="34" charset="-120"/>
              </a:rPr>
              <a:t>授權區域</a:t>
            </a:r>
            <a:r>
              <a:rPr lang="zh-TW" altLang="en-US" sz="2200"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請填台灣／或其他指定地區</a:t>
            </a:r>
            <a:endParaRPr lang="en-US" altLang="zh-TW" sz="2200" b="1" kern="100" dirty="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zh-TW" sz="2000" b="1" kern="100" dirty="0" smtClean="0">
                <a:solidFill>
                  <a:schemeClr val="accent3">
                    <a:lumMod val="50000"/>
                  </a:schemeClr>
                </a:solidFill>
                <a:latin typeface="微軟正黑體" panose="020B0604030504040204" pitchFamily="34" charset="-120"/>
                <a:ea typeface="微軟正黑體" panose="020B0604030504040204" pitchFamily="34" charset="-120"/>
              </a:rPr>
              <a:t>授權</a:t>
            </a:r>
            <a:r>
              <a:rPr lang="zh-TW"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金</a:t>
            </a:r>
            <a:r>
              <a:rPr lang="en-US"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License fee (</a:t>
            </a:r>
            <a:r>
              <a:rPr lang="zh-TW"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技術使用費</a:t>
            </a:r>
            <a:r>
              <a:rPr lang="en-US"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萬</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元</a:t>
            </a:r>
            <a:endParaRPr lang="en-US" altLang="zh-TW" b="1" kern="100" dirty="0" smtClean="0">
              <a:solidFill>
                <a:schemeClr val="accent3">
                  <a:lumMod val="50000"/>
                </a:schemeClr>
              </a:solidFill>
              <a:latin typeface="微軟正黑體" panose="020B0604030504040204" pitchFamily="34" charset="-120"/>
              <a:ea typeface="微軟正黑體" panose="020B0604030504040204" pitchFamily="34" charset="-120"/>
            </a:endParaRPr>
          </a:p>
          <a:p>
            <a:pPr marL="419100" indent="-342900" algn="just">
              <a:lnSpc>
                <a:spcPct val="250000"/>
              </a:lnSpc>
              <a:spcAft>
                <a:spcPts val="0"/>
              </a:spcAft>
              <a:buFont typeface="Wingdings" panose="05000000000000000000" pitchFamily="2" charset="2"/>
              <a:buChar char="Ø"/>
            </a:pPr>
            <a:r>
              <a:rPr lang="zh-TW" altLang="zh-TW" sz="2000"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en-US" sz="2000"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sz="2000" b="1" kern="100" dirty="0" smtClean="0">
                <a:solidFill>
                  <a:schemeClr val="accent3">
                    <a:lumMod val="50000"/>
                  </a:schemeClr>
                </a:solidFill>
                <a:latin typeface="微軟正黑體" panose="020B0604030504040204" pitchFamily="34" charset="-120"/>
                <a:ea typeface="微軟正黑體" panose="020B0604030504040204" pitchFamily="34" charset="-120"/>
              </a:rPr>
              <a:t>階段</a:t>
            </a:r>
            <a:r>
              <a:rPr lang="zh-TW"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授權金（非銷售型權利金</a:t>
            </a:r>
            <a:r>
              <a:rPr lang="zh-TW" altLang="zh-TW" sz="2000"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zh-TW" altLang="en-US" sz="2000"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sz="2000"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en-US" sz="2000"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sz="2000" b="1" kern="100" dirty="0" smtClean="0">
                <a:solidFill>
                  <a:schemeClr val="accent3">
                    <a:lumMod val="50000"/>
                  </a:schemeClr>
                </a:solidFill>
                <a:latin typeface="微軟正黑體" panose="020B0604030504040204" pitchFamily="34" charset="-120"/>
                <a:ea typeface="微軟正黑體" panose="020B0604030504040204" pitchFamily="34" charset="-120"/>
              </a:rPr>
              <a:t>權利</a:t>
            </a:r>
            <a:r>
              <a:rPr lang="zh-TW"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金</a:t>
            </a:r>
            <a:r>
              <a:rPr lang="en-US"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Royalty</a:t>
            </a:r>
            <a:r>
              <a:rPr lang="zh-TW" altLang="zh-TW" sz="2000" b="1" kern="100" dirty="0">
                <a:solidFill>
                  <a:schemeClr val="accent3">
                    <a:lumMod val="50000"/>
                  </a:schemeClr>
                </a:solidFill>
                <a:latin typeface="微軟正黑體" panose="020B0604030504040204" pitchFamily="34" charset="-120"/>
                <a:ea typeface="微軟正黑體" panose="020B0604030504040204" pitchFamily="34" charset="-120"/>
              </a:rPr>
              <a:t>（衍生利益金</a:t>
            </a:r>
            <a:r>
              <a:rPr lang="zh-TW" altLang="zh-TW" sz="2000"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zh-TW" altLang="zh-TW" sz="1600" b="1" kern="100" dirty="0" smtClean="0">
                <a:solidFill>
                  <a:srgbClr val="FF0000"/>
                </a:solidFill>
                <a:latin typeface="微軟正黑體" panose="020B0604030504040204" pitchFamily="34" charset="-120"/>
                <a:ea typeface="微軟正黑體" panose="020B0604030504040204" pitchFamily="34" charset="-120"/>
              </a:rPr>
              <a:t>（擇一）</a:t>
            </a:r>
            <a:endParaRPr lang="zh-TW" altLang="zh-TW" sz="1600" kern="100" dirty="0">
              <a:solidFill>
                <a:srgbClr val="FF0000"/>
              </a:solidFill>
              <a:latin typeface="微軟正黑體" panose="020B0604030504040204" pitchFamily="34" charset="-120"/>
              <a:ea typeface="微軟正黑體" panose="020B0604030504040204" pitchFamily="34" charset="-120"/>
            </a:endParaRPr>
          </a:p>
          <a:p>
            <a:pPr algn="just">
              <a:lnSpc>
                <a:spcPct val="150000"/>
              </a:lnSpc>
              <a:spcAft>
                <a:spcPts val="0"/>
              </a:spcAft>
            </a:pPr>
            <a:r>
              <a:rPr lang="en-US" altLang="zh-TW" b="1" kern="100" dirty="0">
                <a:solidFill>
                  <a:schemeClr val="tx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一次</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性收取</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萬元（合約期間一次收取）</a:t>
            </a:r>
            <a:endParaRPr lang="zh-TW" altLang="zh-TW" kern="100" dirty="0">
              <a:solidFill>
                <a:schemeClr val="accent3">
                  <a:lumMod val="50000"/>
                </a:schemeClr>
              </a:solidFill>
              <a:latin typeface="微軟正黑體" panose="020B0604030504040204" pitchFamily="34" charset="-120"/>
              <a:ea typeface="微軟正黑體" panose="020B0604030504040204" pitchFamily="34" charset="-120"/>
            </a:endParaRPr>
          </a:p>
          <a:p>
            <a:pPr>
              <a:lnSpc>
                <a:spcPct val="150000"/>
              </a:lnSpc>
              <a:spcBef>
                <a:spcPts val="600"/>
              </a:spcBef>
            </a:pP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en-US"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二</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階段收取；</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原因</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en-US" altLang="zh-TW" b="1" u="sng" kern="100" dirty="0" smtClean="0">
                <a:solidFill>
                  <a:schemeClr val="accent3">
                    <a:lumMod val="50000"/>
                  </a:schemeClr>
                </a:solidFill>
                <a:latin typeface="微軟正黑體" panose="020B0604030504040204" pitchFamily="34" charset="-120"/>
                <a:ea typeface="微軟正黑體" panose="020B0604030504040204" pitchFamily="34" charset="-120"/>
              </a:rPr>
              <a:t>                                    </a:t>
            </a:r>
            <a:endParaRPr lang="zh-TW" altLang="zh-TW" kern="100" dirty="0" smtClean="0">
              <a:solidFill>
                <a:schemeClr val="accent3">
                  <a:lumMod val="50000"/>
                </a:schemeClr>
              </a:solidFill>
              <a:latin typeface="微軟正黑體" panose="020B0604030504040204" pitchFamily="34" charset="-120"/>
              <a:ea typeface="微軟正黑體" panose="020B0604030504040204" pitchFamily="34" charset="-120"/>
            </a:endParaRPr>
          </a:p>
          <a:p>
            <a:pPr fontAlgn="t">
              <a:spcBef>
                <a:spcPts val="600"/>
              </a:spcBef>
            </a:pPr>
            <a:r>
              <a:rPr lang="zh-TW" altLang="en-US" b="1" kern="100" dirty="0">
                <a:solidFill>
                  <a:schemeClr val="accent3">
                    <a:lumMod val="50000"/>
                  </a:schemeClr>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en-US" b="1" kern="100" dirty="0" smtClean="0">
                <a:solidFill>
                  <a:schemeClr val="accent3">
                    <a:lumMod val="50000"/>
                  </a:schemeClr>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zh-TW" b="1" kern="100" dirty="0" smtClean="0">
                <a:solidFill>
                  <a:schemeClr val="accent3">
                    <a:lumMod val="50000"/>
                  </a:schemeClr>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合</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約</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期間，每年收取</a:t>
            </a:r>
            <a:r>
              <a:rPr lang="zh-TW"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元</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年</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a:t>
            </a:r>
            <a:endParaRPr lang="zh-TW" altLang="zh-TW" sz="1600" dirty="0">
              <a:solidFill>
                <a:schemeClr val="accent3">
                  <a:lumMod val="50000"/>
                </a:schemeClr>
              </a:solidFill>
              <a:latin typeface="Arial" panose="020B0604020202020204" pitchFamily="34" charset="0"/>
            </a:endParaRPr>
          </a:p>
          <a:p>
            <a:pPr fontAlgn="t">
              <a:spcBef>
                <a:spcPts val="600"/>
              </a:spcBef>
            </a:pPr>
            <a:r>
              <a:rPr lang="zh-TW" altLang="en-US"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 合約</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期間，一次性收取</a:t>
            </a:r>
            <a:r>
              <a:rPr lang="zh-TW"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元</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a:t>
            </a:r>
            <a:endParaRPr lang="zh-TW" altLang="zh-TW" sz="1600" dirty="0">
              <a:solidFill>
                <a:schemeClr val="accent3">
                  <a:lumMod val="50000"/>
                </a:schemeClr>
              </a:solidFill>
              <a:latin typeface="Arial" panose="020B0604020202020204" pitchFamily="34" charset="0"/>
            </a:endParaRPr>
          </a:p>
          <a:p>
            <a:pPr fontAlgn="t">
              <a:spcBef>
                <a:spcPts val="600"/>
              </a:spcBef>
            </a:pPr>
            <a:r>
              <a:rPr lang="zh-TW" altLang="en-US"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 合約</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期間，收取產品銷售額百分比：</a:t>
            </a:r>
            <a:r>
              <a:rPr lang="zh-TW"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u="sng" kern="100" dirty="0">
                <a:solidFill>
                  <a:schemeClr val="accent3">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a:t>
            </a:r>
            <a:r>
              <a:rPr lang="zh-TW" altLang="zh-TW" b="1" kern="100" dirty="0">
                <a:solidFill>
                  <a:schemeClr val="accent3">
                    <a:lumMod val="50000"/>
                  </a:schemeClr>
                </a:solidFill>
                <a:latin typeface="微軟正黑體" panose="020B0604030504040204" pitchFamily="34" charset="-120"/>
                <a:ea typeface="微軟正黑體" panose="020B0604030504040204" pitchFamily="34" charset="-120"/>
              </a:rPr>
              <a:t>約</a:t>
            </a:r>
            <a:r>
              <a:rPr lang="en-US" altLang="zh-TW" b="1" kern="100" dirty="0">
                <a:solidFill>
                  <a:schemeClr val="accent3">
                    <a:lumMod val="50000"/>
                  </a:schemeClr>
                </a:solidFill>
                <a:latin typeface="微軟正黑體" panose="020B0604030504040204" pitchFamily="34" charset="-120"/>
                <a:ea typeface="微軟正黑體" panose="020B0604030504040204" pitchFamily="34" charset="-120"/>
              </a:rPr>
              <a:t>2-5</a:t>
            </a:r>
            <a:r>
              <a:rPr lang="en-US"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en-US" altLang="zh-TW" sz="1600" b="1" kern="100" dirty="0" smtClean="0">
                <a:solidFill>
                  <a:srgbClr val="FF0000"/>
                </a:solidFill>
                <a:latin typeface="微軟正黑體" panose="020B0604030504040204" pitchFamily="34" charset="-120"/>
                <a:ea typeface="微軟正黑體" panose="020B0604030504040204" pitchFamily="34" charset="-120"/>
              </a:rPr>
              <a:t>(</a:t>
            </a:r>
            <a:r>
              <a:rPr lang="zh-TW" altLang="en-US" sz="1600" b="1" kern="100" dirty="0" smtClean="0">
                <a:solidFill>
                  <a:srgbClr val="FF0000"/>
                </a:solidFill>
                <a:latin typeface="微軟正黑體" panose="020B0604030504040204" pitchFamily="34" charset="-120"/>
                <a:ea typeface="微軟正黑體" panose="020B0604030504040204" pitchFamily="34" charset="-120"/>
              </a:rPr>
              <a:t>限勾選權利金</a:t>
            </a:r>
            <a:r>
              <a:rPr lang="en-US" altLang="zh-TW" sz="1600" b="1" kern="100" dirty="0" smtClean="0">
                <a:solidFill>
                  <a:srgbClr val="FF0000"/>
                </a:solidFill>
                <a:latin typeface="微軟正黑體" panose="020B0604030504040204" pitchFamily="34" charset="-120"/>
                <a:ea typeface="微軟正黑體" panose="020B0604030504040204" pitchFamily="34" charset="-120"/>
              </a:rPr>
              <a:t>)</a:t>
            </a:r>
            <a:endParaRPr lang="zh-TW" altLang="zh-TW" sz="1600" dirty="0" smtClean="0">
              <a:solidFill>
                <a:srgbClr val="FF0000"/>
              </a:solidFill>
              <a:latin typeface="Arial" panose="020B0604020202020204" pitchFamily="34" charset="0"/>
            </a:endParaRPr>
          </a:p>
          <a:p>
            <a:pPr lvl="0" fontAlgn="t">
              <a:spcBef>
                <a:spcPts val="600"/>
              </a:spcBef>
            </a:pPr>
            <a:r>
              <a:rPr lang="zh-TW" altLang="en-US" b="1" kern="100" dirty="0" smtClean="0">
                <a:solidFill>
                  <a:srgbClr val="313829"/>
                </a:solidFill>
                <a:latin typeface="標楷體" panose="03000509000000000000" pitchFamily="65" charset="-120"/>
                <a:ea typeface="標楷體" panose="03000509000000000000" pitchFamily="65" charset="-120"/>
              </a:rPr>
              <a:t>　　　　</a:t>
            </a:r>
            <a:r>
              <a:rPr lang="zh-TW" altLang="en-US" b="1" kern="100" dirty="0" smtClean="0">
                <a:solidFill>
                  <a:schemeClr val="accent3">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accent3">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accent3">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accent3">
                    <a:lumMod val="50000"/>
                  </a:schemeClr>
                </a:solidFill>
                <a:latin typeface="微軟正黑體" panose="020B0604030504040204" pitchFamily="34" charset="-120"/>
                <a:ea typeface="微軟正黑體" panose="020B0604030504040204" pitchFamily="34" charset="-120"/>
              </a:rPr>
              <a:t>其他：</a:t>
            </a:r>
            <a:r>
              <a:rPr lang="zh-TW" altLang="zh-TW" sz="1400" b="1" kern="100" dirty="0" smtClean="0">
                <a:solidFill>
                  <a:schemeClr val="accent3">
                    <a:lumMod val="50000"/>
                  </a:schemeClr>
                </a:solidFill>
                <a:latin typeface="微軟正黑體" panose="020B0604030504040204" pitchFamily="34" charset="-120"/>
                <a:ea typeface="微軟正黑體" panose="020B0604030504040204" pitchFamily="34" charset="-120"/>
              </a:rPr>
              <a:t>（請詳細說明）</a:t>
            </a:r>
          </a:p>
        </p:txBody>
      </p:sp>
    </p:spTree>
    <p:extLst>
      <p:ext uri="{BB962C8B-B14F-4D97-AF65-F5344CB8AC3E}">
        <p14:creationId xmlns:p14="http://schemas.microsoft.com/office/powerpoint/2010/main" val="10507378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p:nvPr/>
        </p:nvSpPr>
        <p:spPr>
          <a:xfrm>
            <a:off x="1151880" y="4126507"/>
            <a:ext cx="1690612" cy="0"/>
          </a:xfrm>
          <a:prstGeom prst="line">
            <a:avLst/>
          </a:prstGeom>
          <a:ln w="28575" cap="flat">
            <a:solidFill>
              <a:schemeClr val="accent3">
                <a:lumMod val="75000"/>
              </a:schemeClr>
            </a:solidFill>
            <a:prstDash val="solid"/>
            <a:headEnd type="none" w="sm" len="sm"/>
            <a:tailEnd type="none" w="sm" len="sm"/>
          </a:ln>
        </p:spPr>
      </p:sp>
      <p:sp>
        <p:nvSpPr>
          <p:cNvPr id="5" name="TextBox 9"/>
          <p:cNvSpPr txBox="1"/>
          <p:nvPr/>
        </p:nvSpPr>
        <p:spPr>
          <a:xfrm>
            <a:off x="1151880" y="2051645"/>
            <a:ext cx="8115300" cy="1504950"/>
          </a:xfrm>
          <a:prstGeom prst="rect">
            <a:avLst/>
          </a:prstGeom>
        </p:spPr>
        <p:txBody>
          <a:bodyPr lIns="0" tIns="0" rIns="0" bIns="0" rtlCol="0" anchor="t">
            <a:spAutoFit/>
          </a:bodyPr>
          <a:lstStyle/>
          <a:p>
            <a:pPr algn="l">
              <a:lnSpc>
                <a:spcPts val="11999"/>
              </a:lnSpc>
            </a:pPr>
            <a:r>
              <a:rPr lang="en-US" sz="9999" b="1" i="1" spc="-489" dirty="0">
                <a:solidFill>
                  <a:schemeClr val="accent3">
                    <a:lumMod val="50000"/>
                  </a:schemeClr>
                </a:solidFill>
                <a:latin typeface="Noto Serif Display Semi-Bold Italics"/>
                <a:ea typeface="Noto Serif Display Semi-Bold Italics"/>
                <a:cs typeface="Noto Serif Display Semi-Bold Italics"/>
                <a:sym typeface="Noto Serif Display Semi-Bold Italics"/>
              </a:rPr>
              <a:t>Thank you</a:t>
            </a:r>
          </a:p>
        </p:txBody>
      </p:sp>
      <p:sp>
        <p:nvSpPr>
          <p:cNvPr id="6" name="TextBox 14"/>
          <p:cNvSpPr txBox="1"/>
          <p:nvPr/>
        </p:nvSpPr>
        <p:spPr>
          <a:xfrm>
            <a:off x="3181865" y="3775670"/>
            <a:ext cx="6085315" cy="569130"/>
          </a:xfrm>
          <a:prstGeom prst="rect">
            <a:avLst/>
          </a:prstGeom>
        </p:spPr>
        <p:txBody>
          <a:bodyPr lIns="0" tIns="0" rIns="0" bIns="0" rtlCol="0" anchor="t">
            <a:spAutoFit/>
          </a:bodyPr>
          <a:lstStyle/>
          <a:p>
            <a:pPr algn="just">
              <a:lnSpc>
                <a:spcPts val="4900"/>
              </a:lnSpc>
            </a:pPr>
            <a:r>
              <a:rPr lang="en-US" sz="3500" b="1" dirty="0">
                <a:solidFill>
                  <a:schemeClr val="accent3">
                    <a:lumMod val="50000"/>
                  </a:schemeClr>
                </a:solidFill>
                <a:latin typeface="Public Sans Bold"/>
                <a:ea typeface="Public Sans Bold"/>
                <a:cs typeface="Public Sans Bold"/>
                <a:sym typeface="Public Sans Bold"/>
              </a:rPr>
              <a:t>For your attention</a:t>
            </a:r>
          </a:p>
        </p:txBody>
      </p:sp>
      <p:sp>
        <p:nvSpPr>
          <p:cNvPr id="7" name="Rectangle 1"/>
          <p:cNvSpPr>
            <a:spLocks noChangeArrowheads="1"/>
          </p:cNvSpPr>
          <p:nvPr/>
        </p:nvSpPr>
        <p:spPr bwMode="auto">
          <a:xfrm>
            <a:off x="0" y="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8" name="Rectangle 2"/>
          <p:cNvSpPr>
            <a:spLocks noChangeArrowheads="1"/>
          </p:cNvSpPr>
          <p:nvPr/>
        </p:nvSpPr>
        <p:spPr bwMode="auto">
          <a:xfrm>
            <a:off x="152400" y="15240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pic>
        <p:nvPicPr>
          <p:cNvPr id="9" name="圖片 8"/>
          <p:cNvPicPr>
            <a:picLocks noChangeAspect="1"/>
          </p:cNvPicPr>
          <p:nvPr/>
        </p:nvPicPr>
        <p:blipFill>
          <a:blip r:embed="rId2"/>
          <a:stretch>
            <a:fillRect/>
          </a:stretch>
        </p:blipFill>
        <p:spPr>
          <a:xfrm>
            <a:off x="7959008" y="3775671"/>
            <a:ext cx="2121617" cy="2976024"/>
          </a:xfrm>
          <a:prstGeom prst="rect">
            <a:avLst/>
          </a:prstGeom>
        </p:spPr>
      </p:pic>
    </p:spTree>
    <p:extLst>
      <p:ext uri="{BB962C8B-B14F-4D97-AF65-F5344CB8AC3E}">
        <p14:creationId xmlns:p14="http://schemas.microsoft.com/office/powerpoint/2010/main" val="258592803"/>
      </p:ext>
    </p:extLst>
  </p:cSld>
  <p:clrMapOvr>
    <a:masterClrMapping/>
  </p:clrMapOvr>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1575</TotalTime>
  <Words>644</Words>
  <Application>Microsoft Office PowerPoint</Application>
  <PresentationFormat>自訂</PresentationFormat>
  <Paragraphs>33</Paragraphs>
  <Slides>5</Slides>
  <Notes>2</Notes>
  <HiddenSlides>0</HiddenSlides>
  <MMClips>0</MMClips>
  <ScaleCrop>false</ScaleCrop>
  <HeadingPairs>
    <vt:vector size="6" baseType="variant">
      <vt:variant>
        <vt:lpstr>使用字型</vt:lpstr>
      </vt:variant>
      <vt:variant>
        <vt:i4>15</vt:i4>
      </vt:variant>
      <vt:variant>
        <vt:lpstr>佈景主題</vt:lpstr>
      </vt:variant>
      <vt:variant>
        <vt:i4>1</vt:i4>
      </vt:variant>
      <vt:variant>
        <vt:lpstr>投影片標題</vt:lpstr>
      </vt:variant>
      <vt:variant>
        <vt:i4>5</vt:i4>
      </vt:variant>
    </vt:vector>
  </HeadingPairs>
  <TitlesOfParts>
    <vt:vector size="21" baseType="lpstr">
      <vt:lpstr>Mangal</vt:lpstr>
      <vt:lpstr>Noto Serif Display Semi-Bold Italics</vt:lpstr>
      <vt:lpstr>Public Sans Bold</vt:lpstr>
      <vt:lpstr>StarSymbol</vt:lpstr>
      <vt:lpstr>微軟正黑體</vt:lpstr>
      <vt:lpstr>新細明體</vt:lpstr>
      <vt:lpstr>標楷體</vt:lpstr>
      <vt:lpstr>Arial</vt:lpstr>
      <vt:lpstr>Calibri</vt:lpstr>
      <vt:lpstr>Calibri Light</vt:lpstr>
      <vt:lpstr>Liberation Sans</vt:lpstr>
      <vt:lpstr>Liberation Serif</vt:lpstr>
      <vt:lpstr>Tahoma</vt:lpstr>
      <vt:lpstr>Times New Roman</vt:lpstr>
      <vt:lpstr>Wingdings</vt:lpstr>
      <vt:lpstr>回顧</vt:lpstr>
      <vt:lpstr>申請技術名稱:   業者:  日期：</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一種可對紅鳳菜汁液進行生物降解產生可應用電子梭之特定微生物程序 A special Gynura bicolor -degrading microbial process to generate electron-shuttles for applications</dc:title>
  <dc:creator>Sarita</dc:creator>
  <cp:lastModifiedBy>Windows 使用者</cp:lastModifiedBy>
  <cp:revision>92</cp:revision>
  <cp:lastPrinted>2025-12-18T01:00:49Z</cp:lastPrinted>
  <dcterms:created xsi:type="dcterms:W3CDTF">2016-08-14T23:36:20Z</dcterms:created>
  <dcterms:modified xsi:type="dcterms:W3CDTF">2025-12-22T01:06:28Z</dcterms:modified>
</cp:coreProperties>
</file>