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1" r:id="rId1"/>
  </p:sldMasterIdLst>
  <p:notesMasterIdLst>
    <p:notesMasterId r:id="rId7"/>
  </p:notesMasterIdLst>
  <p:handoutMasterIdLst>
    <p:handoutMasterId r:id="rId8"/>
  </p:handoutMasterIdLst>
  <p:sldIdLst>
    <p:sldId id="256" r:id="rId2"/>
    <p:sldId id="258" r:id="rId3"/>
    <p:sldId id="268" r:id="rId4"/>
    <p:sldId id="263" r:id="rId5"/>
    <p:sldId id="267" r:id="rId6"/>
  </p:sldIdLst>
  <p:sldSz cx="10080625" cy="7559675"/>
  <p:notesSz cx="7559675" cy="10691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17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426" y="67"/>
      </p:cViewPr>
      <p:guideLst>
        <p:guide orient="horz" pos="2381"/>
        <p:guide pos="3175"/>
      </p:guideLst>
    </p:cSldViewPr>
  </p:slideViewPr>
  <p:notesTextViewPr>
    <p:cViewPr>
      <p:scale>
        <a:sx n="1" d="1"/>
        <a:sy n="1" d="1"/>
      </p:scale>
      <p:origin x="0" y="0"/>
    </p:cViewPr>
  </p:notesTextViewPr>
  <p:sorterViewPr>
    <p:cViewPr>
      <p:scale>
        <a:sx n="130" d="100"/>
        <a:sy n="13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頁首版面配置區 1"/>
          <p:cNvSpPr txBox="1">
            <a:spLocks noGrp="1"/>
          </p:cNvSpPr>
          <p:nvPr>
            <p:ph type="hdr" sz="quarter"/>
          </p:nvPr>
        </p:nvSpPr>
        <p:spPr>
          <a:xfrm>
            <a:off x="0" y="0"/>
            <a:ext cx="3280680" cy="534240"/>
          </a:xfrm>
          <a:prstGeom prst="rect">
            <a:avLst/>
          </a:prstGeom>
          <a:noFill/>
          <a:ln>
            <a:noFill/>
          </a:ln>
        </p:spPr>
        <p:txBody>
          <a:bodyPr vert="horz" wrap="none" lIns="90000" tIns="45000" rIns="90000" bIns="45000" anchorCtr="0" compatLnSpc="0"/>
          <a:lstStyle/>
          <a:p>
            <a:pPr marL="0" marR="0" lvl="0" indent="0" rtl="0" hangingPunct="0">
              <a:lnSpc>
                <a:spcPct val="100000"/>
              </a:lnSpc>
              <a:spcBef>
                <a:spcPts val="0"/>
              </a:spcBef>
              <a:spcAft>
                <a:spcPts val="0"/>
              </a:spcAft>
              <a:buNone/>
              <a:tabLst/>
              <a:defRPr sz="1400"/>
            </a:pPr>
            <a:endParaRPr lang="en-US" sz="1400" b="0" i="0" u="none" strike="noStrike" kern="1200" cap="none">
              <a:ln>
                <a:noFill/>
              </a:ln>
              <a:latin typeface="Liberation Sans" pitchFamily="18"/>
              <a:ea typeface="微軟正黑體" pitchFamily="2"/>
              <a:cs typeface="Mangal" pitchFamily="2"/>
            </a:endParaRPr>
          </a:p>
        </p:txBody>
      </p:sp>
      <p:sp>
        <p:nvSpPr>
          <p:cNvPr id="3" name="日期版面配置區 2"/>
          <p:cNvSpPr txBox="1">
            <a:spLocks noGrp="1"/>
          </p:cNvSpPr>
          <p:nvPr>
            <p:ph type="dt" sz="quarter" idx="1"/>
          </p:nvPr>
        </p:nvSpPr>
        <p:spPr>
          <a:xfrm>
            <a:off x="4278960" y="0"/>
            <a:ext cx="3280680" cy="534240"/>
          </a:xfrm>
          <a:prstGeom prst="rect">
            <a:avLst/>
          </a:prstGeom>
          <a:noFill/>
          <a:ln>
            <a:noFill/>
          </a:ln>
        </p:spPr>
        <p:txBody>
          <a:bodyPr vert="horz" wrap="none" lIns="90000" tIns="45000" rIns="90000" bIns="45000" anchorCtr="0" compatLnSpc="0"/>
          <a:lstStyle/>
          <a:p>
            <a:pPr marL="0" marR="0" lvl="0" indent="0" algn="r" rtl="0" hangingPunct="0">
              <a:lnSpc>
                <a:spcPct val="100000"/>
              </a:lnSpc>
              <a:spcBef>
                <a:spcPts val="0"/>
              </a:spcBef>
              <a:spcAft>
                <a:spcPts val="0"/>
              </a:spcAft>
              <a:buNone/>
              <a:tabLst/>
              <a:defRPr sz="1400"/>
            </a:pPr>
            <a:endParaRPr lang="en-US" sz="1400" b="0" i="0" u="none" strike="noStrike" kern="1200" cap="none">
              <a:ln>
                <a:noFill/>
              </a:ln>
              <a:latin typeface="Liberation Sans" pitchFamily="18"/>
              <a:ea typeface="微軟正黑體" pitchFamily="2"/>
              <a:cs typeface="Mangal" pitchFamily="2"/>
            </a:endParaRPr>
          </a:p>
        </p:txBody>
      </p:sp>
      <p:sp>
        <p:nvSpPr>
          <p:cNvPr id="4" name="頁尾版面配置區 3"/>
          <p:cNvSpPr txBox="1">
            <a:spLocks noGrp="1"/>
          </p:cNvSpPr>
          <p:nvPr>
            <p:ph type="ftr" sz="quarter" idx="2"/>
          </p:nvPr>
        </p:nvSpPr>
        <p:spPr>
          <a:xfrm>
            <a:off x="0" y="10157400"/>
            <a:ext cx="3280680" cy="534240"/>
          </a:xfrm>
          <a:prstGeom prst="rect">
            <a:avLst/>
          </a:prstGeom>
          <a:noFill/>
          <a:ln>
            <a:noFill/>
          </a:ln>
        </p:spPr>
        <p:txBody>
          <a:bodyPr vert="horz" wrap="none" lIns="90000" tIns="45000" rIns="90000" bIns="45000" anchor="b" anchorCtr="0" compatLnSpc="0"/>
          <a:lstStyle/>
          <a:p>
            <a:pPr marL="0" marR="0" lvl="0" indent="0" rtl="0" hangingPunct="0">
              <a:lnSpc>
                <a:spcPct val="100000"/>
              </a:lnSpc>
              <a:spcBef>
                <a:spcPts val="0"/>
              </a:spcBef>
              <a:spcAft>
                <a:spcPts val="0"/>
              </a:spcAft>
              <a:buNone/>
              <a:tabLst/>
              <a:defRPr sz="1400"/>
            </a:pPr>
            <a:endParaRPr lang="en-US" sz="1400" b="0" i="0" u="none" strike="noStrike" kern="1200" cap="none">
              <a:ln>
                <a:noFill/>
              </a:ln>
              <a:latin typeface="Liberation Sans" pitchFamily="18"/>
              <a:ea typeface="微軟正黑體" pitchFamily="2"/>
              <a:cs typeface="Mangal" pitchFamily="2"/>
            </a:endParaRPr>
          </a:p>
        </p:txBody>
      </p:sp>
      <p:sp>
        <p:nvSpPr>
          <p:cNvPr id="5" name="投影片編號版面配置區 4"/>
          <p:cNvSpPr txBox="1">
            <a:spLocks noGrp="1"/>
          </p:cNvSpPr>
          <p:nvPr>
            <p:ph type="sldNum" sz="quarter" idx="3"/>
          </p:nvPr>
        </p:nvSpPr>
        <p:spPr>
          <a:xfrm>
            <a:off x="4278960" y="10157400"/>
            <a:ext cx="3280680" cy="534240"/>
          </a:xfrm>
          <a:prstGeom prst="rect">
            <a:avLst/>
          </a:prstGeom>
          <a:noFill/>
          <a:ln>
            <a:noFill/>
          </a:ln>
        </p:spPr>
        <p:txBody>
          <a:bodyPr vert="horz" wrap="none" lIns="90000" tIns="45000" rIns="90000" bIns="45000" anchor="b" anchorCtr="0" compatLnSpc="0"/>
          <a:lstStyle/>
          <a:p>
            <a:pPr marL="0" marR="0" lvl="0" indent="0" algn="r" rtl="0" hangingPunct="0">
              <a:lnSpc>
                <a:spcPct val="100000"/>
              </a:lnSpc>
              <a:spcBef>
                <a:spcPts val="0"/>
              </a:spcBef>
              <a:spcAft>
                <a:spcPts val="0"/>
              </a:spcAft>
              <a:buNone/>
              <a:tabLst/>
              <a:defRPr sz="1400"/>
            </a:pPr>
            <a:fld id="{58754E61-D9E0-469E-BC08-F30DC90E018B}" type="slidenum">
              <a:t>‹#›</a:t>
            </a:fld>
            <a:endParaRPr lang="en-US" sz="1400" b="0" i="0" u="none" strike="noStrike" kern="1200" cap="none">
              <a:ln>
                <a:noFill/>
              </a:ln>
              <a:latin typeface="Liberation Sans" pitchFamily="18"/>
              <a:ea typeface="微軟正黑體" pitchFamily="2"/>
              <a:cs typeface="Mangal" pitchFamily="2"/>
            </a:endParaRPr>
          </a:p>
        </p:txBody>
      </p:sp>
    </p:spTree>
    <p:extLst>
      <p:ext uri="{BB962C8B-B14F-4D97-AF65-F5344CB8AC3E}">
        <p14:creationId xmlns:p14="http://schemas.microsoft.com/office/powerpoint/2010/main" val="40741129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idx="2"/>
          </p:nvPr>
        </p:nvSpPr>
        <p:spPr>
          <a:xfrm>
            <a:off x="1107000" y="812520"/>
            <a:ext cx="5345280" cy="4008959"/>
          </a:xfrm>
          <a:prstGeom prst="rect">
            <a:avLst/>
          </a:prstGeom>
          <a:noFill/>
          <a:ln>
            <a:noFill/>
            <a:prstDash val="solid"/>
          </a:ln>
        </p:spPr>
      </p:sp>
      <p:sp>
        <p:nvSpPr>
          <p:cNvPr id="3" name="備忘稿版面配置區 2"/>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en-US" altLang="zh-TW"/>
          </a:p>
        </p:txBody>
      </p:sp>
      <p:sp>
        <p:nvSpPr>
          <p:cNvPr id="4" name="頁首版面配置區 3"/>
          <p:cNvSpPr txBox="1">
            <a:spLocks noGrp="1"/>
          </p:cNvSpPr>
          <p:nvPr>
            <p:ph type="hdr" sz="quarter"/>
          </p:nvPr>
        </p:nvSpPr>
        <p:spPr>
          <a:xfrm>
            <a:off x="0" y="0"/>
            <a:ext cx="3280680" cy="534240"/>
          </a:xfrm>
          <a:prstGeom prst="rect">
            <a:avLst/>
          </a:prstGeom>
          <a:noFill/>
          <a:ln>
            <a:noFill/>
          </a:ln>
        </p:spPr>
        <p:txBody>
          <a:bodyPr lIns="0" tIns="0" rIns="0" bIns="0" anchorCtr="0"/>
          <a:lstStyle>
            <a:lvl1pPr lvl="0" rtl="0" hangingPunct="0">
              <a:buNone/>
              <a:tabLst/>
              <a:defRPr lang="en-US" sz="1400" kern="1200">
                <a:latin typeface="Liberation Serif" pitchFamily="18"/>
                <a:ea typeface="新細明體" pitchFamily="2"/>
                <a:cs typeface="Tahoma" pitchFamily="2"/>
              </a:defRPr>
            </a:lvl1pPr>
          </a:lstStyle>
          <a:p>
            <a:pPr lvl="0"/>
            <a:endParaRPr lang="en-US"/>
          </a:p>
        </p:txBody>
      </p:sp>
      <p:sp>
        <p:nvSpPr>
          <p:cNvPr id="5" name="日期版面配置區 4"/>
          <p:cNvSpPr txBox="1">
            <a:spLocks noGrp="1"/>
          </p:cNvSpPr>
          <p:nvPr>
            <p:ph type="dt" idx="1"/>
          </p:nvPr>
        </p:nvSpPr>
        <p:spPr>
          <a:xfrm>
            <a:off x="4278960" y="0"/>
            <a:ext cx="3280680" cy="534240"/>
          </a:xfrm>
          <a:prstGeom prst="rect">
            <a:avLst/>
          </a:prstGeom>
          <a:noFill/>
          <a:ln>
            <a:noFill/>
          </a:ln>
        </p:spPr>
        <p:txBody>
          <a:bodyPr lIns="0" tIns="0" rIns="0" bIns="0" anchorCtr="0"/>
          <a:lstStyle>
            <a:lvl1pPr lvl="0" algn="r" rtl="0" hangingPunct="0">
              <a:buNone/>
              <a:tabLst/>
              <a:defRPr lang="en-US" sz="1400" kern="1200">
                <a:latin typeface="Liberation Serif" pitchFamily="18"/>
                <a:ea typeface="新細明體" pitchFamily="2"/>
                <a:cs typeface="Tahoma" pitchFamily="2"/>
              </a:defRPr>
            </a:lvl1pPr>
          </a:lstStyle>
          <a:p>
            <a:pPr lvl="0"/>
            <a:endParaRPr lang="en-US"/>
          </a:p>
        </p:txBody>
      </p:sp>
      <p:sp>
        <p:nvSpPr>
          <p:cNvPr id="6" name="頁尾版面配置區 5"/>
          <p:cNvSpPr txBox="1">
            <a:spLocks noGrp="1"/>
          </p:cNvSpPr>
          <p:nvPr>
            <p:ph type="ftr" sz="quarter" idx="4"/>
          </p:nvPr>
        </p:nvSpPr>
        <p:spPr>
          <a:xfrm>
            <a:off x="0" y="10157400"/>
            <a:ext cx="3280680" cy="534240"/>
          </a:xfrm>
          <a:prstGeom prst="rect">
            <a:avLst/>
          </a:prstGeom>
          <a:noFill/>
          <a:ln>
            <a:noFill/>
          </a:ln>
        </p:spPr>
        <p:txBody>
          <a:bodyPr lIns="0" tIns="0" rIns="0" bIns="0" anchor="b" anchorCtr="0"/>
          <a:lstStyle>
            <a:lvl1pPr lvl="0" rtl="0" hangingPunct="0">
              <a:buNone/>
              <a:tabLst/>
              <a:defRPr lang="en-US" sz="1400" kern="1200">
                <a:latin typeface="Liberation Serif" pitchFamily="18"/>
                <a:ea typeface="新細明體" pitchFamily="2"/>
                <a:cs typeface="Tahoma" pitchFamily="2"/>
              </a:defRPr>
            </a:lvl1pPr>
          </a:lstStyle>
          <a:p>
            <a:pPr lvl="0"/>
            <a:endParaRPr lang="en-US"/>
          </a:p>
        </p:txBody>
      </p:sp>
      <p:sp>
        <p:nvSpPr>
          <p:cNvPr id="7" name="投影片編號版面配置區 6"/>
          <p:cNvSpPr txBox="1">
            <a:spLocks noGrp="1"/>
          </p:cNvSpPr>
          <p:nvPr>
            <p:ph type="sldNum" sz="quarter" idx="5"/>
          </p:nvPr>
        </p:nvSpPr>
        <p:spPr>
          <a:xfrm>
            <a:off x="4278960" y="10157400"/>
            <a:ext cx="3280680" cy="534240"/>
          </a:xfrm>
          <a:prstGeom prst="rect">
            <a:avLst/>
          </a:prstGeom>
          <a:noFill/>
          <a:ln>
            <a:noFill/>
          </a:ln>
        </p:spPr>
        <p:txBody>
          <a:bodyPr lIns="0" tIns="0" rIns="0" bIns="0" anchor="b" anchorCtr="0"/>
          <a:lstStyle>
            <a:lvl1pPr lvl="0" algn="r" rtl="0" hangingPunct="0">
              <a:buNone/>
              <a:tabLst/>
              <a:defRPr lang="en-US" sz="1400" kern="1200">
                <a:latin typeface="Liberation Serif" pitchFamily="18"/>
                <a:ea typeface="新細明體" pitchFamily="2"/>
                <a:cs typeface="Tahoma" pitchFamily="2"/>
              </a:defRPr>
            </a:lvl1pPr>
          </a:lstStyle>
          <a:p>
            <a:pPr lvl="0"/>
            <a:fld id="{FCF171D9-3D37-4C97-BDBD-46615F68370B}" type="slidenum">
              <a:t>‹#›</a:t>
            </a:fld>
            <a:endParaRPr lang="en-US"/>
          </a:p>
        </p:txBody>
      </p:sp>
    </p:spTree>
    <p:extLst>
      <p:ext uri="{BB962C8B-B14F-4D97-AF65-F5344CB8AC3E}">
        <p14:creationId xmlns:p14="http://schemas.microsoft.com/office/powerpoint/2010/main" val="856137895"/>
      </p:ext>
    </p:extLst>
  </p:cSld>
  <p:clrMap bg1="lt1" tx1="dk1" bg2="lt2" tx2="dk2" accent1="accent1" accent2="accent2" accent3="accent3" accent4="accent4" accent5="accent5" accent6="accent6" hlink="hlink" folHlink="folHlink"/>
  <p:notesStyle>
    <a:lvl1pPr marL="216000" marR="0" indent="-216000" rtl="0" hangingPunct="0">
      <a:tabLst/>
      <a:defRPr lang="en-US" altLang="zh-TW" sz="2000" b="0" i="0" u="none" strike="noStrike" kern="1200" cap="none">
        <a:ln>
          <a:noFill/>
        </a:ln>
        <a:highlight>
          <a:scrgbClr r="0" g="0" b="0">
            <a:alpha val="0"/>
          </a:scrgbClr>
        </a:highlight>
        <a:latin typeface="Liberation Sans" pitchFamily="18"/>
        <a:ea typeface="微軟正黑體"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noResize="1"/>
          </p:cNvSpPr>
          <p:nvPr>
            <p:ph type="sldImg"/>
          </p:nvPr>
        </p:nvSpPr>
        <p:spPr>
          <a:xfrm>
            <a:off x="1106488" y="800100"/>
            <a:ext cx="5349875" cy="4013200"/>
          </a:xfrm>
          <a:solidFill>
            <a:srgbClr val="729FCF"/>
          </a:solidFill>
          <a:ln w="25400">
            <a:solidFill>
              <a:srgbClr val="3465A4"/>
            </a:solidFill>
            <a:prstDash val="solid"/>
          </a:ln>
        </p:spPr>
      </p:sp>
      <p:sp>
        <p:nvSpPr>
          <p:cNvPr id="3" name="備忘稿版面配置區 2"/>
          <p:cNvSpPr txBox="1">
            <a:spLocks noGrp="1"/>
          </p:cNvSpPr>
          <p:nvPr>
            <p:ph type="body" sz="quarter" idx="1"/>
          </p:nvPr>
        </p:nvSpPr>
        <p:spPr>
          <a:xfrm>
            <a:off x="755639" y="5078520"/>
            <a:ext cx="6049440" cy="4813920"/>
          </a:xfrm>
        </p:spPr>
        <p:txBody>
          <a:bodyPr vert="horz" compatLnSpc="1">
            <a:spAutoFit/>
          </a:bodyPr>
          <a:lstStyle>
            <a:defPPr lvl="0">
              <a:buNone/>
            </a:defPPr>
            <a:lvl1pPr lvl="0">
              <a:buNone/>
            </a:lvl1pPr>
            <a:lvl2pPr lvl="1">
              <a:buClr>
                <a:srgbClr val="000000"/>
              </a:buClr>
              <a:buSzPct val="100000"/>
              <a:buFont typeface="Calibri" pitchFamily="34"/>
              <a:buChar char="•"/>
            </a:lvl2pPr>
            <a:lvl3pPr lvl="2">
              <a:buClr>
                <a:srgbClr val="000000"/>
              </a:buClr>
              <a:buSzPct val="100000"/>
              <a:buFont typeface="Calibri" pitchFamily="34"/>
              <a:buChar char="•"/>
            </a:lvl3pPr>
            <a:lvl4pPr lvl="3">
              <a:buClr>
                <a:srgbClr val="000000"/>
              </a:buClr>
              <a:buSzPct val="100000"/>
              <a:buFont typeface="Calibri" pitchFamily="34"/>
              <a:buChar char="•"/>
            </a:lvl4pPr>
            <a:lvl5pPr lvl="4">
              <a:buClr>
                <a:srgbClr val="000000"/>
              </a:buClr>
              <a:buSzPct val="100000"/>
              <a:buFont typeface="Calibri" pitchFamily="34"/>
              <a:buChar char="•"/>
            </a:lvl5pPr>
            <a:lvl6pPr lvl="5">
              <a:buClr>
                <a:srgbClr val="000000"/>
              </a:buClr>
              <a:buSzPct val="100000"/>
              <a:buFont typeface="Calibri" pitchFamily="34"/>
              <a:buChar char="•"/>
            </a:lvl6pPr>
            <a:lvl7pPr lvl="6">
              <a:buClr>
                <a:srgbClr val="000000"/>
              </a:buClr>
              <a:buSzPct val="100000"/>
              <a:buFont typeface="Calibri" pitchFamily="34"/>
              <a:buChar char="•"/>
            </a:lvl7pPr>
            <a:lvl8pPr lvl="7">
              <a:buClr>
                <a:srgbClr val="000000"/>
              </a:buClr>
              <a:buSzPct val="100000"/>
              <a:buFont typeface="Calibri" pitchFamily="34"/>
              <a:buChar char="•"/>
            </a:lvl8pPr>
            <a:lvl9pPr lvl="8">
              <a:buClr>
                <a:srgbClr val="000000"/>
              </a:buClr>
              <a:buSzPct val="100000"/>
              <a:buFont typeface="Calibri" pitchFamily="34"/>
              <a:buChar char="•"/>
            </a:lvl9pPr>
          </a:lstStyle>
          <a:p>
            <a:pPr marL="0" indent="0" algn="l">
              <a:spcBef>
                <a:spcPts val="448"/>
              </a:spcBef>
              <a:tabLst>
                <a:tab pos="0" algn="l"/>
                <a:tab pos="914400" algn="l"/>
                <a:tab pos="1828800" algn="l"/>
                <a:tab pos="2743199" algn="l"/>
                <a:tab pos="3657600" algn="l"/>
                <a:tab pos="4572000" algn="l"/>
                <a:tab pos="5486399" algn="l"/>
                <a:tab pos="6400799" algn="l"/>
                <a:tab pos="7315200" algn="l"/>
                <a:tab pos="8229600" algn="l"/>
                <a:tab pos="9144000" algn="l"/>
                <a:tab pos="10058400" algn="l"/>
              </a:tabLst>
            </a:pPr>
            <a:endParaRPr lang="en-US" altLang="zh-TW" sz="2810">
              <a:solidFill>
                <a:srgbClr val="000000"/>
              </a:solidFill>
              <a:latin typeface="Calibri" pitchFamily="34"/>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ectangle 6"/>
          <p:cNvSpPr/>
          <p:nvPr/>
        </p:nvSpPr>
        <p:spPr>
          <a:xfrm>
            <a:off x="-248" y="7052967"/>
            <a:ext cx="10078000" cy="543294"/>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sp>
      <p:sp>
        <p:nvSpPr>
          <p:cNvPr id="8" name="Rectangle 7"/>
          <p:cNvSpPr/>
          <p:nvPr/>
        </p:nvSpPr>
        <p:spPr>
          <a:xfrm>
            <a:off x="2625" y="6948189"/>
            <a:ext cx="10078000" cy="70557"/>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sp>
      <p:sp>
        <p:nvSpPr>
          <p:cNvPr id="2" name="Title 1"/>
          <p:cNvSpPr>
            <a:spLocks noGrp="1"/>
          </p:cNvSpPr>
          <p:nvPr>
            <p:ph type="ctrTitle"/>
          </p:nvPr>
        </p:nvSpPr>
        <p:spPr>
          <a:xfrm>
            <a:off x="1032130" y="451279"/>
            <a:ext cx="8316516" cy="3931031"/>
          </a:xfrm>
        </p:spPr>
        <p:txBody>
          <a:bodyPr anchor="b">
            <a:normAutofit/>
          </a:bodyPr>
          <a:lstStyle>
            <a:lvl1pPr algn="l">
              <a:lnSpc>
                <a:spcPct val="85000"/>
              </a:lnSpc>
              <a:defRPr sz="8818" spc="-55" baseline="0">
                <a:solidFill>
                  <a:schemeClr val="tx1">
                    <a:lumMod val="85000"/>
                    <a:lumOff val="15000"/>
                  </a:schemeClr>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909547" y="4911497"/>
            <a:ext cx="8316516" cy="1259946"/>
          </a:xfrm>
        </p:spPr>
        <p:txBody>
          <a:bodyPr lIns="91440" rIns="91440">
            <a:normAutofit/>
          </a:bodyPr>
          <a:lstStyle>
            <a:lvl1pPr marL="0" indent="0" algn="l">
              <a:buNone/>
              <a:defRPr sz="2646" cap="all" spc="220" baseline="0">
                <a:solidFill>
                  <a:schemeClr val="tx2"/>
                </a:solidFill>
                <a:latin typeface="+mj-lt"/>
              </a:defRPr>
            </a:lvl1pPr>
            <a:lvl2pPr marL="503972" indent="0" algn="ctr">
              <a:buNone/>
              <a:defRPr sz="2646"/>
            </a:lvl2pPr>
            <a:lvl3pPr marL="1007943" indent="0" algn="ctr">
              <a:buNone/>
              <a:defRPr sz="2646"/>
            </a:lvl3pPr>
            <a:lvl4pPr marL="1511915" indent="0" algn="ctr">
              <a:buNone/>
              <a:defRPr sz="2205"/>
            </a:lvl4pPr>
            <a:lvl5pPr marL="2015886" indent="0" algn="ctr">
              <a:buNone/>
              <a:defRPr sz="2205"/>
            </a:lvl5pPr>
            <a:lvl6pPr marL="2519858" indent="0" algn="ctr">
              <a:buNone/>
              <a:defRPr sz="2205"/>
            </a:lvl6pPr>
            <a:lvl7pPr marL="3023829" indent="0" algn="ctr">
              <a:buNone/>
              <a:defRPr sz="2205"/>
            </a:lvl7pPr>
            <a:lvl8pPr marL="3527801" indent="0" algn="ctr">
              <a:buNone/>
              <a:defRPr sz="2205"/>
            </a:lvl8pPr>
            <a:lvl9pPr marL="4031772" indent="0" algn="ctr">
              <a:buNone/>
              <a:defRPr sz="2205"/>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4EC4719C-CE5F-479E-8E61-92B5CA479C23}" type="slidenum">
              <a:rPr lang="en-US" altLang="zh-TW" smtClean="0"/>
              <a:t>‹#›</a:t>
            </a:fld>
            <a:endParaRPr lang="zh-TW" altLang="en-US"/>
          </a:p>
        </p:txBody>
      </p:sp>
    </p:spTree>
    <p:extLst>
      <p:ext uri="{BB962C8B-B14F-4D97-AF65-F5344CB8AC3E}">
        <p14:creationId xmlns:p14="http://schemas.microsoft.com/office/powerpoint/2010/main" val="45157607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F32BF799-0C87-4962-8978-869085C0B6D1}" type="slidenum">
              <a:rPr lang="en-US" altLang="zh-TW" smtClean="0"/>
              <a:t>‹#›</a:t>
            </a:fld>
            <a:endParaRPr lang="zh-TW" altLang="en-US"/>
          </a:p>
        </p:txBody>
      </p:sp>
    </p:spTree>
    <p:extLst>
      <p:ext uri="{BB962C8B-B14F-4D97-AF65-F5344CB8AC3E}">
        <p14:creationId xmlns:p14="http://schemas.microsoft.com/office/powerpoint/2010/main" val="219564233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7" name="Rectangle 6"/>
          <p:cNvSpPr/>
          <p:nvPr/>
        </p:nvSpPr>
        <p:spPr>
          <a:xfrm>
            <a:off x="2627" y="7055697"/>
            <a:ext cx="10078000" cy="503978"/>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sp>
      <p:sp>
        <p:nvSpPr>
          <p:cNvPr id="8" name="Rectangle 7"/>
          <p:cNvSpPr/>
          <p:nvPr/>
        </p:nvSpPr>
        <p:spPr>
          <a:xfrm>
            <a:off x="14" y="6948189"/>
            <a:ext cx="10078000" cy="70557"/>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sp>
      <p:sp>
        <p:nvSpPr>
          <p:cNvPr id="2" name="Vertical Title 1"/>
          <p:cNvSpPr>
            <a:spLocks noGrp="1"/>
          </p:cNvSpPr>
          <p:nvPr>
            <p:ph type="title" orient="vert"/>
          </p:nvPr>
        </p:nvSpPr>
        <p:spPr>
          <a:xfrm>
            <a:off x="7213948" y="457218"/>
            <a:ext cx="2173635" cy="6346490"/>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693044" y="457217"/>
            <a:ext cx="6394896" cy="6346489"/>
          </a:xfrm>
        </p:spPr>
        <p:txBody>
          <a:bodyPr vert="eaVert" lIns="45720" tIns="0" rIns="45720" bIns="0"/>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CD802921-836B-4297-A1C2-7440DFFE351E}" type="slidenum">
              <a:rPr lang="en-US" altLang="zh-TW" smtClean="0"/>
              <a:t>‹#›</a:t>
            </a:fld>
            <a:endParaRPr lang="zh-TW" altLang="en-US"/>
          </a:p>
        </p:txBody>
      </p:sp>
    </p:spTree>
    <p:extLst>
      <p:ext uri="{BB962C8B-B14F-4D97-AF65-F5344CB8AC3E}">
        <p14:creationId xmlns:p14="http://schemas.microsoft.com/office/powerpoint/2010/main" val="131369642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448BB811-FD2A-41DC-A922-DC1AA0EAEC6B}" type="slidenum">
              <a:rPr lang="en-US" altLang="zh-TW" smtClean="0"/>
              <a:t>‹#›</a:t>
            </a:fld>
            <a:endParaRPr lang="zh-TW" altLang="en-US"/>
          </a:p>
        </p:txBody>
      </p:sp>
    </p:spTree>
    <p:extLst>
      <p:ext uri="{BB962C8B-B14F-4D97-AF65-F5344CB8AC3E}">
        <p14:creationId xmlns:p14="http://schemas.microsoft.com/office/powerpoint/2010/main" val="181145445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627" y="7055697"/>
            <a:ext cx="10078000" cy="503978"/>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sp>
      <p:sp>
        <p:nvSpPr>
          <p:cNvPr id="8" name="Rectangle 7"/>
          <p:cNvSpPr/>
          <p:nvPr/>
        </p:nvSpPr>
        <p:spPr>
          <a:xfrm>
            <a:off x="14" y="6948189"/>
            <a:ext cx="10078000" cy="70557"/>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sp>
      <p:sp>
        <p:nvSpPr>
          <p:cNvPr id="2" name="Title 1"/>
          <p:cNvSpPr>
            <a:spLocks noGrp="1"/>
          </p:cNvSpPr>
          <p:nvPr>
            <p:ph type="title"/>
          </p:nvPr>
        </p:nvSpPr>
        <p:spPr>
          <a:xfrm>
            <a:off x="985923" y="449905"/>
            <a:ext cx="8316516" cy="3931031"/>
          </a:xfrm>
        </p:spPr>
        <p:txBody>
          <a:bodyPr anchor="b" anchorCtr="0">
            <a:normAutofit/>
          </a:bodyPr>
          <a:lstStyle>
            <a:lvl1pPr>
              <a:lnSpc>
                <a:spcPct val="85000"/>
              </a:lnSpc>
              <a:defRPr sz="8818" b="0">
                <a:solidFill>
                  <a:schemeClr val="tx1">
                    <a:lumMod val="85000"/>
                    <a:lumOff val="15000"/>
                  </a:schemeClr>
                </a:solidFill>
              </a:defRPr>
            </a:lvl1pPr>
          </a:lstStyle>
          <a:p>
            <a:r>
              <a:rPr lang="zh-TW" altLang="en-US" dirty="0" smtClean="0"/>
              <a:t>按一下以編輯母片標題樣式</a:t>
            </a:r>
            <a:endParaRPr lang="en-US" dirty="0"/>
          </a:p>
        </p:txBody>
      </p:sp>
      <p:sp>
        <p:nvSpPr>
          <p:cNvPr id="3" name="Text Placeholder 2"/>
          <p:cNvSpPr>
            <a:spLocks noGrp="1"/>
          </p:cNvSpPr>
          <p:nvPr>
            <p:ph type="body" idx="1"/>
          </p:nvPr>
        </p:nvSpPr>
        <p:spPr>
          <a:xfrm>
            <a:off x="907256" y="4908749"/>
            <a:ext cx="8316516" cy="1259946"/>
          </a:xfrm>
        </p:spPr>
        <p:txBody>
          <a:bodyPr lIns="91440" rIns="91440" anchor="t" anchorCtr="0">
            <a:normAutofit/>
          </a:bodyPr>
          <a:lstStyle>
            <a:lvl1pPr marL="0" indent="0">
              <a:buNone/>
              <a:defRPr sz="2646" cap="all" spc="220" baseline="0">
                <a:solidFill>
                  <a:schemeClr val="tx2"/>
                </a:solidFill>
                <a:latin typeface="+mj-lt"/>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A5A2A604-6161-485A-8BF3-F5B89932B2C0}" type="slidenum">
              <a:rPr lang="en-US" altLang="zh-TW" smtClean="0"/>
              <a:t>‹#›</a:t>
            </a:fld>
            <a:endParaRPr lang="zh-TW" altLang="en-US"/>
          </a:p>
        </p:txBody>
      </p:sp>
    </p:spTree>
    <p:extLst>
      <p:ext uri="{BB962C8B-B14F-4D97-AF65-F5344CB8AC3E}">
        <p14:creationId xmlns:p14="http://schemas.microsoft.com/office/powerpoint/2010/main" val="55609072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8" name="Title 7"/>
          <p:cNvSpPr>
            <a:spLocks noGrp="1"/>
          </p:cNvSpPr>
          <p:nvPr>
            <p:ph type="title"/>
          </p:nvPr>
        </p:nvSpPr>
        <p:spPr>
          <a:xfrm>
            <a:off x="907256" y="315928"/>
            <a:ext cx="8316516" cy="1599191"/>
          </a:xfrm>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907256" y="2034580"/>
            <a:ext cx="4082653" cy="4435009"/>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5141119" y="2034583"/>
            <a:ext cx="4082653" cy="4435008"/>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34FF57D7-F6EF-46F2-94B6-2CD54249AA73}" type="slidenum">
              <a:rPr lang="en-US" altLang="zh-TW" smtClean="0"/>
              <a:t>‹#›</a:t>
            </a:fld>
            <a:endParaRPr lang="zh-TW" altLang="en-US"/>
          </a:p>
        </p:txBody>
      </p:sp>
    </p:spTree>
    <p:extLst>
      <p:ext uri="{BB962C8B-B14F-4D97-AF65-F5344CB8AC3E}">
        <p14:creationId xmlns:p14="http://schemas.microsoft.com/office/powerpoint/2010/main" val="157250707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0" name="Title 9"/>
          <p:cNvSpPr>
            <a:spLocks noGrp="1"/>
          </p:cNvSpPr>
          <p:nvPr>
            <p:ph type="title"/>
          </p:nvPr>
        </p:nvSpPr>
        <p:spPr>
          <a:xfrm>
            <a:off x="907256" y="315928"/>
            <a:ext cx="8316516" cy="1599191"/>
          </a:xfrm>
        </p:spPr>
        <p:txBody>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907256" y="2034930"/>
            <a:ext cx="4082653" cy="811615"/>
          </a:xfrm>
        </p:spPr>
        <p:txBody>
          <a:bodyPr lIns="91440" rIns="91440" anchor="ctr">
            <a:normAutofit/>
          </a:bodyPr>
          <a:lstStyle>
            <a:lvl1pPr marL="0" indent="0">
              <a:buNone/>
              <a:defRPr sz="2205" b="0" cap="all" baseline="0">
                <a:solidFill>
                  <a:schemeClr val="tx2"/>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zh-TW" altLang="en-US" smtClean="0"/>
              <a:t>編輯母片文字樣式</a:t>
            </a:r>
          </a:p>
        </p:txBody>
      </p:sp>
      <p:sp>
        <p:nvSpPr>
          <p:cNvPr id="4" name="Content Placeholder 3"/>
          <p:cNvSpPr>
            <a:spLocks noGrp="1"/>
          </p:cNvSpPr>
          <p:nvPr>
            <p:ph sz="half" idx="2"/>
          </p:nvPr>
        </p:nvSpPr>
        <p:spPr>
          <a:xfrm>
            <a:off x="907256" y="2846545"/>
            <a:ext cx="4082653" cy="3623044"/>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5141119" y="2034930"/>
            <a:ext cx="4082653" cy="811615"/>
          </a:xfrm>
        </p:spPr>
        <p:txBody>
          <a:bodyPr lIns="91440" rIns="91440" anchor="ctr">
            <a:normAutofit/>
          </a:bodyPr>
          <a:lstStyle>
            <a:lvl1pPr marL="0" indent="0">
              <a:buNone/>
              <a:defRPr sz="2205" b="0" cap="all" baseline="0">
                <a:solidFill>
                  <a:schemeClr val="tx2"/>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zh-TW" altLang="en-US" smtClean="0"/>
              <a:t>編輯母片文字樣式</a:t>
            </a:r>
          </a:p>
        </p:txBody>
      </p:sp>
      <p:sp>
        <p:nvSpPr>
          <p:cNvPr id="6" name="Content Placeholder 5"/>
          <p:cNvSpPr>
            <a:spLocks noGrp="1"/>
          </p:cNvSpPr>
          <p:nvPr>
            <p:ph sz="quarter" idx="4"/>
          </p:nvPr>
        </p:nvSpPr>
        <p:spPr>
          <a:xfrm>
            <a:off x="5141119" y="2846545"/>
            <a:ext cx="4082653" cy="3623044"/>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p>
            <a:pPr lvl="0"/>
            <a:endParaRPr lang="en-US"/>
          </a:p>
        </p:txBody>
      </p:sp>
      <p:sp>
        <p:nvSpPr>
          <p:cNvPr id="9" name="Slide Number Placeholder 8"/>
          <p:cNvSpPr>
            <a:spLocks noGrp="1"/>
          </p:cNvSpPr>
          <p:nvPr>
            <p:ph type="sldNum" sz="quarter" idx="12"/>
          </p:nvPr>
        </p:nvSpPr>
        <p:spPr/>
        <p:txBody>
          <a:bodyPr/>
          <a:lstStyle/>
          <a:p>
            <a:pPr lvl="0"/>
            <a:fld id="{3E3C9426-8B5B-4A15-BF4F-627879C6B586}" type="slidenum">
              <a:rPr lang="en-US" altLang="zh-TW" smtClean="0"/>
              <a:t>‹#›</a:t>
            </a:fld>
            <a:endParaRPr lang="zh-TW" altLang="en-US"/>
          </a:p>
        </p:txBody>
      </p:sp>
    </p:spTree>
    <p:extLst>
      <p:ext uri="{BB962C8B-B14F-4D97-AF65-F5344CB8AC3E}">
        <p14:creationId xmlns:p14="http://schemas.microsoft.com/office/powerpoint/2010/main" val="349188819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pPr lvl="0"/>
            <a:endParaRPr lang="en-US" dirty="0"/>
          </a:p>
        </p:txBody>
      </p:sp>
      <p:sp>
        <p:nvSpPr>
          <p:cNvPr id="4" name="Footer Placeholder 3"/>
          <p:cNvSpPr>
            <a:spLocks noGrp="1"/>
          </p:cNvSpPr>
          <p:nvPr>
            <p:ph type="ftr" sz="quarter" idx="11"/>
          </p:nvPr>
        </p:nvSpPr>
        <p:spPr/>
        <p:txBody>
          <a:bodyPr/>
          <a:lstStyle/>
          <a:p>
            <a:pPr lvl="0"/>
            <a:endParaRPr lang="en-US"/>
          </a:p>
        </p:txBody>
      </p:sp>
      <p:sp>
        <p:nvSpPr>
          <p:cNvPr id="5" name="Slide Number Placeholder 4"/>
          <p:cNvSpPr>
            <a:spLocks noGrp="1"/>
          </p:cNvSpPr>
          <p:nvPr>
            <p:ph type="sldNum" sz="quarter" idx="12"/>
          </p:nvPr>
        </p:nvSpPr>
        <p:spPr/>
        <p:txBody>
          <a:bodyPr/>
          <a:lstStyle/>
          <a:p>
            <a:pPr lvl="0"/>
            <a:fld id="{A4E6962D-F9DA-423B-9615-91194A20B844}" type="slidenum">
              <a:rPr lang="en-US" altLang="zh-TW" smtClean="0"/>
              <a:t>‹#›</a:t>
            </a:fld>
            <a:endParaRPr lang="zh-TW" altLang="en-US"/>
          </a:p>
        </p:txBody>
      </p:sp>
    </p:spTree>
    <p:extLst>
      <p:ext uri="{BB962C8B-B14F-4D97-AF65-F5344CB8AC3E}">
        <p14:creationId xmlns:p14="http://schemas.microsoft.com/office/powerpoint/2010/main" val="159275824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2625" y="7052967"/>
            <a:ext cx="10078000" cy="503978"/>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sp>
      <p:sp>
        <p:nvSpPr>
          <p:cNvPr id="6" name="Rectangle 5"/>
          <p:cNvSpPr/>
          <p:nvPr/>
        </p:nvSpPr>
        <p:spPr>
          <a:xfrm>
            <a:off x="14" y="6948189"/>
            <a:ext cx="10078000" cy="70557"/>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pPr lvl="0"/>
            <a:endParaRPr lang="en-US"/>
          </a:p>
        </p:txBody>
      </p:sp>
      <p:sp>
        <p:nvSpPr>
          <p:cNvPr id="9" name="Slide Number Placeholder 8"/>
          <p:cNvSpPr>
            <a:spLocks noGrp="1"/>
          </p:cNvSpPr>
          <p:nvPr>
            <p:ph type="sldNum" sz="quarter" idx="12"/>
          </p:nvPr>
        </p:nvSpPr>
        <p:spPr/>
        <p:txBody>
          <a:bodyPr/>
          <a:lstStyle/>
          <a:p>
            <a:pPr lvl="0"/>
            <a:fld id="{EF8FAC61-8ACD-4EF9-B8CF-3FA12615E7DD}" type="slidenum">
              <a:rPr lang="en-US" altLang="zh-TW" smtClean="0"/>
              <a:t>‹#›</a:t>
            </a:fld>
            <a:endParaRPr lang="zh-TW" altLang="en-US"/>
          </a:p>
        </p:txBody>
      </p:sp>
    </p:spTree>
    <p:extLst>
      <p:ext uri="{BB962C8B-B14F-4D97-AF65-F5344CB8AC3E}">
        <p14:creationId xmlns:p14="http://schemas.microsoft.com/office/powerpoint/2010/main" val="3757031260"/>
      </p:ext>
    </p:extLst>
  </p:cSld>
  <p:clrMapOvr>
    <a:masterClrMapping/>
  </p:clrMapOvr>
  <p:timing>
    <p:tnLst>
      <p:par>
        <p:cTn id="1" dur="indefinite" restart="never" nodeType="tmRoot"/>
      </p:par>
    </p:tnLst>
  </p:timing>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Rectangle 7"/>
          <p:cNvSpPr/>
          <p:nvPr/>
        </p:nvSpPr>
        <p:spPr>
          <a:xfrm>
            <a:off x="15" y="0"/>
            <a:ext cx="3349287" cy="75596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340423" y="0"/>
            <a:ext cx="52923" cy="7559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78023" y="655171"/>
            <a:ext cx="2646164" cy="2519892"/>
          </a:xfrm>
        </p:spPr>
        <p:txBody>
          <a:bodyPr anchor="b">
            <a:normAutofit/>
          </a:bodyPr>
          <a:lstStyle>
            <a:lvl1pPr>
              <a:defRPr sz="3968" b="0">
                <a:solidFill>
                  <a:srgbClr val="FFFFFF"/>
                </a:solidFill>
              </a:defRPr>
            </a:lvl1pPr>
          </a:lstStyle>
          <a:p>
            <a:r>
              <a:rPr lang="zh-TW" altLang="en-US" smtClean="0"/>
              <a:t>按一下以編輯母片標題樣式</a:t>
            </a:r>
            <a:endParaRPr lang="en-US" dirty="0"/>
          </a:p>
        </p:txBody>
      </p:sp>
      <p:sp>
        <p:nvSpPr>
          <p:cNvPr id="3" name="Content Placeholder 2"/>
          <p:cNvSpPr>
            <a:spLocks noGrp="1"/>
          </p:cNvSpPr>
          <p:nvPr>
            <p:ph idx="1"/>
          </p:nvPr>
        </p:nvSpPr>
        <p:spPr>
          <a:xfrm>
            <a:off x="3814672" y="806365"/>
            <a:ext cx="5522508" cy="5795751"/>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378023" y="3225462"/>
            <a:ext cx="2646164" cy="3724858"/>
          </a:xfrm>
        </p:spPr>
        <p:txBody>
          <a:bodyPr lIns="91440" rIns="91440">
            <a:normAutofit/>
          </a:bodyPr>
          <a:lstStyle>
            <a:lvl1pPr marL="0" indent="0">
              <a:buNone/>
              <a:defRPr sz="1653">
                <a:solidFill>
                  <a:srgbClr val="FFFFFF"/>
                </a:solidFill>
              </a:defRPr>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zh-TW" altLang="en-US" smtClean="0"/>
              <a:t>編輯母片文字樣式</a:t>
            </a:r>
          </a:p>
        </p:txBody>
      </p:sp>
      <p:sp>
        <p:nvSpPr>
          <p:cNvPr id="5" name="Date Placeholder 4"/>
          <p:cNvSpPr>
            <a:spLocks noGrp="1"/>
          </p:cNvSpPr>
          <p:nvPr>
            <p:ph type="dt" sz="half" idx="10"/>
          </p:nvPr>
        </p:nvSpPr>
        <p:spPr>
          <a:xfrm>
            <a:off x="384896" y="7120718"/>
            <a:ext cx="2165045" cy="402483"/>
          </a:xfrm>
        </p:spPr>
        <p:txBody>
          <a:bodyPr/>
          <a:lstStyle>
            <a:lvl1pPr algn="l">
              <a:defRPr/>
            </a:lvl1pPr>
          </a:lstStyle>
          <a:p>
            <a:pPr lvl="0"/>
            <a:endParaRPr lang="en-US"/>
          </a:p>
        </p:txBody>
      </p:sp>
      <p:sp>
        <p:nvSpPr>
          <p:cNvPr id="6" name="Footer Placeholder 5"/>
          <p:cNvSpPr>
            <a:spLocks noGrp="1"/>
          </p:cNvSpPr>
          <p:nvPr>
            <p:ph type="ftr" sz="quarter" idx="11"/>
          </p:nvPr>
        </p:nvSpPr>
        <p:spPr>
          <a:xfrm>
            <a:off x="3969246" y="7120718"/>
            <a:ext cx="3843238" cy="402483"/>
          </a:xfrm>
        </p:spPr>
        <p:txBody>
          <a:bodyPr/>
          <a:lstStyle>
            <a:lvl1pPr algn="l">
              <a:defRPr>
                <a:solidFill>
                  <a:schemeClr val="tx2"/>
                </a:solidFill>
              </a:defRPr>
            </a:lvl1pPr>
          </a:lstStyle>
          <a:p>
            <a:pPr lvl="0"/>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pPr lvl="0"/>
            <a:fld id="{48300862-D6DB-478F-8EC3-73F873F8A109}" type="slidenum">
              <a:rPr lang="en-US" altLang="zh-TW" smtClean="0"/>
              <a:t>‹#›</a:t>
            </a:fld>
            <a:endParaRPr lang="zh-TW" altLang="en-US"/>
          </a:p>
        </p:txBody>
      </p:sp>
    </p:spTree>
    <p:extLst>
      <p:ext uri="{BB962C8B-B14F-4D97-AF65-F5344CB8AC3E}">
        <p14:creationId xmlns:p14="http://schemas.microsoft.com/office/powerpoint/2010/main" val="167891629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8" name="Rectangle 7"/>
          <p:cNvSpPr/>
          <p:nvPr/>
        </p:nvSpPr>
        <p:spPr>
          <a:xfrm>
            <a:off x="1" y="5459765"/>
            <a:ext cx="10078000" cy="209991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4" y="5417961"/>
            <a:ext cx="10078000" cy="7055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07256" y="5594160"/>
            <a:ext cx="8366919" cy="907161"/>
          </a:xfrm>
        </p:spPr>
        <p:txBody>
          <a:bodyPr tIns="0" bIns="0" anchor="b">
            <a:noAutofit/>
          </a:bodyPr>
          <a:lstStyle>
            <a:lvl1pPr>
              <a:defRPr sz="3968" b="0">
                <a:solidFill>
                  <a:srgbClr val="FFFFFF"/>
                </a:solidFill>
              </a:defRPr>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14" y="0"/>
            <a:ext cx="10080613" cy="5417961"/>
          </a:xfrm>
          <a:blipFill>
            <a:blip r:embed="rId2"/>
            <a:stretch>
              <a:fillRect/>
            </a:stretch>
          </a:blipFill>
        </p:spPr>
        <p:txBody>
          <a:bodyPr lIns="457200" tIns="457200" anchor="t"/>
          <a:lstStyle>
            <a:lvl1pPr marL="0" indent="0">
              <a:buNone/>
              <a:defRPr sz="3527">
                <a:solidFill>
                  <a:schemeClr val="bg1"/>
                </a:solidFill>
              </a:defRPr>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907255" y="6511400"/>
            <a:ext cx="8366919" cy="655172"/>
          </a:xfrm>
        </p:spPr>
        <p:txBody>
          <a:bodyPr lIns="91440" tIns="0" rIns="91440" bIns="0">
            <a:normAutofit/>
          </a:bodyPr>
          <a:lstStyle>
            <a:lvl1pPr marL="0" indent="0">
              <a:spcBef>
                <a:spcPts val="0"/>
              </a:spcBef>
              <a:spcAft>
                <a:spcPts val="661"/>
              </a:spcAft>
              <a:buNone/>
              <a:defRPr sz="1653">
                <a:solidFill>
                  <a:srgbClr val="FFFFFF"/>
                </a:solidFill>
              </a:defRPr>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zh-TW" altLang="en-US" smtClean="0"/>
              <a:t>編輯母片文字樣式</a:t>
            </a:r>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AAF1B03D-7749-4263-AE9D-E51B459FFB67}" type="slidenum">
              <a:rPr lang="en-US" altLang="zh-TW" smtClean="0"/>
              <a:t>‹#›</a:t>
            </a:fld>
            <a:endParaRPr lang="zh-TW" altLang="en-US"/>
          </a:p>
        </p:txBody>
      </p:sp>
    </p:spTree>
    <p:extLst>
      <p:ext uri="{BB962C8B-B14F-4D97-AF65-F5344CB8AC3E}">
        <p14:creationId xmlns:p14="http://schemas.microsoft.com/office/powerpoint/2010/main" val="282358811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055697"/>
            <a:ext cx="10080626" cy="503978"/>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sp>
      <p:sp>
        <p:nvSpPr>
          <p:cNvPr id="9" name="Rectangle 8"/>
          <p:cNvSpPr/>
          <p:nvPr/>
        </p:nvSpPr>
        <p:spPr>
          <a:xfrm>
            <a:off x="1" y="6948189"/>
            <a:ext cx="10080626" cy="72752"/>
          </a:xfrm>
          <a:prstGeom prst="rect">
            <a:avLst/>
          </a:prstGeom>
          <a:solidFill>
            <a:schemeClr val="accent5"/>
          </a:solidFill>
          <a:ln>
            <a:solidFill>
              <a:schemeClr val="bg1"/>
            </a:solidFill>
          </a:ln>
        </p:spPr>
        <p:style>
          <a:lnRef idx="0">
            <a:scrgbClr r="0" g="0" b="0"/>
          </a:lnRef>
          <a:fillRef idx="0">
            <a:scrgbClr r="0" g="0" b="0"/>
          </a:fillRef>
          <a:effectRef idx="0">
            <a:scrgbClr r="0" g="0" b="0"/>
          </a:effectRef>
          <a:fontRef idx="minor">
            <a:schemeClr val="lt1"/>
          </a:fontRef>
        </p:style>
      </p:sp>
      <p:sp>
        <p:nvSpPr>
          <p:cNvPr id="2" name="Title Placeholder 1"/>
          <p:cNvSpPr>
            <a:spLocks noGrp="1"/>
          </p:cNvSpPr>
          <p:nvPr>
            <p:ph type="title"/>
          </p:nvPr>
        </p:nvSpPr>
        <p:spPr>
          <a:xfrm>
            <a:off x="3047823" y="178978"/>
            <a:ext cx="8316516" cy="1599191"/>
          </a:xfrm>
          <a:prstGeom prst="rect">
            <a:avLst/>
          </a:prstGeom>
        </p:spPr>
        <p:txBody>
          <a:bodyPr vert="horz" lIns="91440" tIns="45720" rIns="91440" bIns="45720" rtlCol="0" anchor="b">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907256" y="2034580"/>
            <a:ext cx="8316517" cy="4435009"/>
          </a:xfrm>
          <a:prstGeom prst="rect">
            <a:avLst/>
          </a:prstGeom>
        </p:spPr>
        <p:txBody>
          <a:bodyPr vert="horz" lIns="0" tIns="45720" rIns="0" bIns="45720" rtlCol="0">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907258" y="7120718"/>
            <a:ext cx="2044130" cy="402483"/>
          </a:xfrm>
          <a:prstGeom prst="rect">
            <a:avLst/>
          </a:prstGeom>
        </p:spPr>
        <p:txBody>
          <a:bodyPr vert="horz" lIns="91440" tIns="45720" rIns="91440" bIns="45720" rtlCol="0" anchor="ctr"/>
          <a:lstStyle>
            <a:lvl1pPr algn="l">
              <a:defRPr sz="992">
                <a:solidFill>
                  <a:srgbClr val="FFFFFF"/>
                </a:solidFill>
              </a:defRPr>
            </a:lvl1pPr>
          </a:lstStyle>
          <a:p>
            <a:pPr lvl="0"/>
            <a:endParaRPr lang="en-US"/>
          </a:p>
        </p:txBody>
      </p:sp>
      <p:sp>
        <p:nvSpPr>
          <p:cNvPr id="5" name="Footer Placeholder 4"/>
          <p:cNvSpPr>
            <a:spLocks noGrp="1"/>
          </p:cNvSpPr>
          <p:nvPr>
            <p:ph type="ftr" sz="quarter" idx="3"/>
          </p:nvPr>
        </p:nvSpPr>
        <p:spPr>
          <a:xfrm>
            <a:off x="3047823" y="7120718"/>
            <a:ext cx="3987605" cy="402483"/>
          </a:xfrm>
          <a:prstGeom prst="rect">
            <a:avLst/>
          </a:prstGeom>
        </p:spPr>
        <p:txBody>
          <a:bodyPr vert="horz" lIns="91440" tIns="45720" rIns="91440" bIns="45720" rtlCol="0" anchor="ctr"/>
          <a:lstStyle>
            <a:lvl1pPr algn="ctr">
              <a:defRPr sz="992" cap="all" baseline="0">
                <a:solidFill>
                  <a:srgbClr val="FFFFFF"/>
                </a:solidFill>
              </a:defRPr>
            </a:lvl1pPr>
          </a:lstStyle>
          <a:p>
            <a:pPr lvl="0"/>
            <a:endParaRPr lang="en-US"/>
          </a:p>
        </p:txBody>
      </p:sp>
      <p:sp>
        <p:nvSpPr>
          <p:cNvPr id="6" name="Slide Number Placeholder 5"/>
          <p:cNvSpPr>
            <a:spLocks noGrp="1"/>
          </p:cNvSpPr>
          <p:nvPr>
            <p:ph type="sldNum" sz="quarter" idx="4"/>
          </p:nvPr>
        </p:nvSpPr>
        <p:spPr>
          <a:xfrm>
            <a:off x="8185926" y="7120718"/>
            <a:ext cx="1084813" cy="402483"/>
          </a:xfrm>
          <a:prstGeom prst="rect">
            <a:avLst/>
          </a:prstGeom>
        </p:spPr>
        <p:txBody>
          <a:bodyPr vert="horz" lIns="91440" tIns="45720" rIns="91440" bIns="45720" rtlCol="0" anchor="ctr"/>
          <a:lstStyle>
            <a:lvl1pPr algn="r">
              <a:defRPr sz="1157">
                <a:solidFill>
                  <a:srgbClr val="FFFFFF"/>
                </a:solidFill>
              </a:defRPr>
            </a:lvl1pPr>
          </a:lstStyle>
          <a:p>
            <a:pPr lvl="0"/>
            <a:fld id="{89E363D4-D058-4D5D-8B04-5B5A05F655A1}" type="slidenum">
              <a:rPr lang="en-US" altLang="zh-TW" smtClean="0"/>
              <a:t>‹#›</a:t>
            </a:fld>
            <a:endParaRPr lang="zh-TW" altLang="en-US"/>
          </a:p>
        </p:txBody>
      </p:sp>
    </p:spTree>
    <p:extLst>
      <p:ext uri="{BB962C8B-B14F-4D97-AF65-F5344CB8AC3E}">
        <p14:creationId xmlns:p14="http://schemas.microsoft.com/office/powerpoint/2010/main" val="938333946"/>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Lst>
  <p:timing>
    <p:tnLst>
      <p:par>
        <p:cTn id="1" dur="indefinite" restart="never" nodeType="tmRoot"/>
      </p:par>
    </p:tnLst>
  </p:timing>
  <p:txStyles>
    <p:titleStyle>
      <a:lvl1pPr algn="l" defTabSz="1007943" rtl="0" eaLnBrk="1" latinLnBrk="0" hangingPunct="1">
        <a:lnSpc>
          <a:spcPct val="85000"/>
        </a:lnSpc>
        <a:spcBef>
          <a:spcPct val="0"/>
        </a:spcBef>
        <a:buNone/>
        <a:defRPr sz="5291" kern="1200" spc="-55" baseline="0">
          <a:solidFill>
            <a:schemeClr val="tx1">
              <a:lumMod val="75000"/>
              <a:lumOff val="25000"/>
            </a:schemeClr>
          </a:solidFill>
          <a:latin typeface="+mj-lt"/>
          <a:ea typeface="+mj-ea"/>
          <a:cs typeface="+mj-cs"/>
        </a:defRPr>
      </a:lvl1pPr>
    </p:titleStyle>
    <p:bodyStyle>
      <a:lvl1pPr marL="100794" indent="-100794" algn="l" defTabSz="1007943" rtl="0" eaLnBrk="1" latinLnBrk="0" hangingPunct="1">
        <a:lnSpc>
          <a:spcPct val="90000"/>
        </a:lnSpc>
        <a:spcBef>
          <a:spcPts val="1323"/>
        </a:spcBef>
        <a:spcAft>
          <a:spcPts val="220"/>
        </a:spcAft>
        <a:buClr>
          <a:schemeClr val="accent1"/>
        </a:buClr>
        <a:buSzPct val="100000"/>
        <a:buFont typeface="Calibri" panose="020F0502020204030204" pitchFamily="34" charset="0"/>
        <a:buChar char=" "/>
        <a:defRPr sz="2205" kern="1200">
          <a:solidFill>
            <a:schemeClr val="tx1">
              <a:lumMod val="75000"/>
              <a:lumOff val="25000"/>
            </a:schemeClr>
          </a:solidFill>
          <a:latin typeface="+mn-lt"/>
          <a:ea typeface="+mn-ea"/>
          <a:cs typeface="+mn-cs"/>
        </a:defRPr>
      </a:lvl1pPr>
      <a:lvl2pPr marL="423336" indent="-201589" algn="l" defTabSz="1007943" rtl="0" eaLnBrk="1" latinLnBrk="0" hangingPunct="1">
        <a:lnSpc>
          <a:spcPct val="90000"/>
        </a:lnSpc>
        <a:spcBef>
          <a:spcPts val="220"/>
        </a:spcBef>
        <a:spcAft>
          <a:spcPts val="441"/>
        </a:spcAft>
        <a:buClr>
          <a:schemeClr val="accent1"/>
        </a:buClr>
        <a:buFont typeface="Calibri" pitchFamily="34" charset="0"/>
        <a:buChar char="◦"/>
        <a:defRPr sz="1984" kern="1200">
          <a:solidFill>
            <a:schemeClr val="tx1">
              <a:lumMod val="75000"/>
              <a:lumOff val="25000"/>
            </a:schemeClr>
          </a:solidFill>
          <a:latin typeface="+mn-lt"/>
          <a:ea typeface="+mn-ea"/>
          <a:cs typeface="+mn-cs"/>
        </a:defRPr>
      </a:lvl2pPr>
      <a:lvl3pPr marL="624925" indent="-201589"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3pPr>
      <a:lvl4pPr marL="826513" indent="-201589"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4pPr>
      <a:lvl5pPr marL="1028102" indent="-201589"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5pPr>
      <a:lvl6pPr marL="1212530" indent="-251986"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6pPr>
      <a:lvl7pPr marL="1432990" indent="-251986"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7pPr>
      <a:lvl8pPr marL="1653450" indent="-251986"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8pPr>
      <a:lvl9pPr marL="1873910" indent="-251986"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5" name="標題 4"/>
          <p:cNvSpPr txBox="1">
            <a:spLocks noGrp="1"/>
          </p:cNvSpPr>
          <p:nvPr>
            <p:ph type="title" idx="4294967295"/>
          </p:nvPr>
        </p:nvSpPr>
        <p:spPr>
          <a:xfrm>
            <a:off x="1295897" y="1907629"/>
            <a:ext cx="7632848" cy="3253659"/>
          </a:xfrm>
          <a:ln w="6350">
            <a:noFill/>
            <a:prstDash val="sysDot"/>
          </a:ln>
        </p:spPr>
        <p:txBody>
          <a:bodyPr>
            <a:normAutofit/>
          </a:bodyPr>
          <a:lstStyle>
            <a:defPPr lvl="0">
              <a:buNone/>
            </a:defPPr>
            <a:lvl1pPr lvl="0">
              <a:buNone/>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lgn="l"/>
            <a:r>
              <a:rPr lang="zh-TW" altLang="en-US" sz="2800" b="1" dirty="0" smtClean="0">
                <a:solidFill>
                  <a:srgbClr val="0033CC"/>
                </a:solidFill>
                <a:latin typeface="微軟正黑體" panose="020B0604030504040204" pitchFamily="34" charset="-120"/>
                <a:ea typeface="微軟正黑體" panose="020B0604030504040204" pitchFamily="34" charset="-120"/>
              </a:rPr>
              <a:t>申請技術名稱</a:t>
            </a:r>
            <a:r>
              <a:rPr lang="en-US" altLang="zh-TW" sz="2800" b="1" dirty="0" smtClean="0">
                <a:solidFill>
                  <a:srgbClr val="0033CC"/>
                </a:solidFill>
                <a:latin typeface="微軟正黑體" panose="020B0604030504040204" pitchFamily="34" charset="-120"/>
                <a:ea typeface="微軟正黑體" panose="020B0604030504040204" pitchFamily="34" charset="-120"/>
              </a:rPr>
              <a:t>:</a:t>
            </a:r>
            <a:br>
              <a:rPr lang="en-US" altLang="zh-TW" sz="2800" b="1" dirty="0" smtClean="0">
                <a:solidFill>
                  <a:srgbClr val="0033CC"/>
                </a:solidFill>
                <a:latin typeface="微軟正黑體" panose="020B0604030504040204" pitchFamily="34" charset="-120"/>
                <a:ea typeface="微軟正黑體" panose="020B0604030504040204" pitchFamily="34" charset="-120"/>
              </a:rPr>
            </a:br>
            <a:r>
              <a:rPr lang="en-US" altLang="zh-TW" sz="2800" b="1" dirty="0">
                <a:solidFill>
                  <a:srgbClr val="0033CC"/>
                </a:solidFill>
                <a:latin typeface="微軟正黑體" panose="020B0604030504040204" pitchFamily="34" charset="-120"/>
                <a:ea typeface="微軟正黑體" panose="020B0604030504040204" pitchFamily="34" charset="-120"/>
              </a:rPr>
              <a:t/>
            </a:r>
            <a:br>
              <a:rPr lang="en-US" altLang="zh-TW" sz="2800" b="1" dirty="0">
                <a:solidFill>
                  <a:srgbClr val="0033CC"/>
                </a:solidFill>
                <a:latin typeface="微軟正黑體" panose="020B0604030504040204" pitchFamily="34" charset="-120"/>
                <a:ea typeface="微軟正黑體" panose="020B0604030504040204" pitchFamily="34" charset="-120"/>
              </a:rPr>
            </a:br>
            <a:r>
              <a:rPr lang="en-US" altLang="zh-TW" sz="2800" b="1" dirty="0" smtClean="0">
                <a:solidFill>
                  <a:srgbClr val="0033CC"/>
                </a:solidFill>
                <a:latin typeface="微軟正黑體" panose="020B0604030504040204" pitchFamily="34" charset="-120"/>
                <a:ea typeface="微軟正黑體" panose="020B0604030504040204" pitchFamily="34" charset="-120"/>
              </a:rPr>
              <a:t/>
            </a:r>
            <a:br>
              <a:rPr lang="en-US" altLang="zh-TW" sz="2800" b="1" dirty="0" smtClean="0">
                <a:solidFill>
                  <a:srgbClr val="0033CC"/>
                </a:solidFill>
                <a:latin typeface="微軟正黑體" panose="020B0604030504040204" pitchFamily="34" charset="-120"/>
                <a:ea typeface="微軟正黑體" panose="020B0604030504040204" pitchFamily="34" charset="-120"/>
              </a:rPr>
            </a:br>
            <a:r>
              <a:rPr lang="en-US" altLang="zh-TW" sz="2800" b="1" dirty="0" smtClean="0">
                <a:solidFill>
                  <a:srgbClr val="0033CC"/>
                </a:solidFill>
                <a:latin typeface="微軟正黑體" panose="020B0604030504040204" pitchFamily="34" charset="-120"/>
                <a:ea typeface="微軟正黑體" panose="020B0604030504040204" pitchFamily="34" charset="-120"/>
              </a:rPr>
              <a:t/>
            </a:r>
            <a:br>
              <a:rPr lang="en-US" altLang="zh-TW" sz="2800" b="1" dirty="0" smtClean="0">
                <a:solidFill>
                  <a:srgbClr val="0033CC"/>
                </a:solidFill>
                <a:latin typeface="微軟正黑體" panose="020B0604030504040204" pitchFamily="34" charset="-120"/>
                <a:ea typeface="微軟正黑體" panose="020B0604030504040204" pitchFamily="34" charset="-120"/>
              </a:rPr>
            </a:br>
            <a:r>
              <a:rPr lang="zh-TW" altLang="en-US" sz="2800" b="1" dirty="0" smtClean="0">
                <a:solidFill>
                  <a:srgbClr val="0033CC"/>
                </a:solidFill>
                <a:latin typeface="微軟正黑體" panose="020B0604030504040204" pitchFamily="34" charset="-120"/>
                <a:ea typeface="微軟正黑體" panose="020B0604030504040204" pitchFamily="34" charset="-120"/>
              </a:rPr>
              <a:t>業者</a:t>
            </a:r>
            <a:r>
              <a:rPr lang="en-US" altLang="zh-TW" sz="2800" b="1" dirty="0" smtClean="0">
                <a:solidFill>
                  <a:srgbClr val="0033CC"/>
                </a:solidFill>
                <a:latin typeface="微軟正黑體" panose="020B0604030504040204" pitchFamily="34" charset="-120"/>
                <a:ea typeface="微軟正黑體" panose="020B0604030504040204" pitchFamily="34" charset="-120"/>
              </a:rPr>
              <a:t>:</a:t>
            </a:r>
            <a:r>
              <a:rPr lang="en-US" altLang="zh-TW" sz="2800" b="1" dirty="0">
                <a:solidFill>
                  <a:srgbClr val="0033CC"/>
                </a:solidFill>
                <a:latin typeface="微軟正黑體" panose="020B0604030504040204" pitchFamily="34" charset="-120"/>
                <a:ea typeface="微軟正黑體" panose="020B0604030504040204" pitchFamily="34" charset="-120"/>
              </a:rPr>
              <a:t/>
            </a:r>
            <a:br>
              <a:rPr lang="en-US" altLang="zh-TW" sz="2800" b="1" dirty="0">
                <a:solidFill>
                  <a:srgbClr val="0033CC"/>
                </a:solidFill>
                <a:latin typeface="微軟正黑體" panose="020B0604030504040204" pitchFamily="34" charset="-120"/>
                <a:ea typeface="微軟正黑體" panose="020B0604030504040204" pitchFamily="34" charset="-120"/>
              </a:rPr>
            </a:br>
            <a:r>
              <a:rPr lang="en-US" altLang="zh-TW" sz="2800" b="1" dirty="0" smtClean="0">
                <a:solidFill>
                  <a:srgbClr val="0033CC"/>
                </a:solidFill>
                <a:latin typeface="微軟正黑體" panose="020B0604030504040204" pitchFamily="34" charset="-120"/>
                <a:ea typeface="微軟正黑體" panose="020B0604030504040204" pitchFamily="34" charset="-120"/>
              </a:rPr>
              <a:t/>
            </a:r>
            <a:br>
              <a:rPr lang="en-US" altLang="zh-TW" sz="2800" b="1" dirty="0" smtClean="0">
                <a:solidFill>
                  <a:srgbClr val="0033CC"/>
                </a:solidFill>
                <a:latin typeface="微軟正黑體" panose="020B0604030504040204" pitchFamily="34" charset="-120"/>
                <a:ea typeface="微軟正黑體" panose="020B0604030504040204" pitchFamily="34" charset="-120"/>
              </a:rPr>
            </a:br>
            <a:r>
              <a:rPr lang="zh-TW" altLang="en-US" sz="2800" b="1" dirty="0" smtClean="0">
                <a:solidFill>
                  <a:srgbClr val="0033CC"/>
                </a:solidFill>
                <a:latin typeface="微軟正黑體" panose="020B0604030504040204" pitchFamily="34" charset="-120"/>
                <a:ea typeface="微軟正黑體" panose="020B0604030504040204" pitchFamily="34" charset="-120"/>
              </a:rPr>
              <a:t>日期：</a:t>
            </a:r>
            <a:endParaRPr lang="en-US" sz="2800" b="1" dirty="0">
              <a:solidFill>
                <a:srgbClr val="0033CC"/>
              </a:solidFill>
              <a:latin typeface="微軟正黑體" panose="020B0604030504040204" pitchFamily="34" charset="-120"/>
              <a:ea typeface="微軟正黑體" panose="020B0604030504040204" pitchFamily="34" charset="-120"/>
            </a:endParaRPr>
          </a:p>
        </p:txBody>
      </p:sp>
      <p:sp>
        <p:nvSpPr>
          <p:cNvPr id="7" name="副標題 2"/>
          <p:cNvSpPr txBox="1"/>
          <p:nvPr/>
        </p:nvSpPr>
        <p:spPr>
          <a:xfrm>
            <a:off x="3239910" y="4785971"/>
            <a:ext cx="3600180" cy="1224136"/>
          </a:xfrm>
          <a:prstGeom prst="rect">
            <a:avLst/>
          </a:prstGeom>
          <a:noFill/>
          <a:ln>
            <a:noFill/>
          </a:ln>
        </p:spPr>
        <p:txBody>
          <a:bodyPr vert="horz" wrap="square" lIns="91440" tIns="45720" rIns="91440" bIns="45720" anchor="t" anchorCtr="0" compatLnSpc="0"/>
          <a:lstStyle/>
          <a:p>
            <a:pPr marL="0" marR="0" lvl="0" indent="0" rtl="0" hangingPunct="1">
              <a:lnSpc>
                <a:spcPct val="100000"/>
              </a:lnSpc>
              <a:spcBef>
                <a:spcPts val="641"/>
              </a:spcBef>
              <a:spcAft>
                <a:spcPts val="0"/>
              </a:spcAft>
              <a:buNone/>
              <a:tabLst>
                <a:tab pos="0" algn="l"/>
              </a:tabLst>
              <a:defRPr sz="3200"/>
            </a:pPr>
            <a:endParaRPr lang="en-US" sz="3200" b="1" i="0" u="none" strike="noStrike" kern="1200" cap="none" spc="0" baseline="0" dirty="0">
              <a:ln>
                <a:noFill/>
              </a:ln>
              <a:solidFill>
                <a:srgbClr val="002060"/>
              </a:solidFill>
              <a:latin typeface="Times New Roman" pitchFamily="18"/>
              <a:ea typeface="標楷體" pitchFamily="81"/>
              <a:cs typeface="Times New Roman" pitchFamily="18"/>
            </a:endParaRPr>
          </a:p>
        </p:txBody>
      </p:sp>
      <p:sp>
        <p:nvSpPr>
          <p:cNvPr id="9" name="矩形 8"/>
          <p:cNvSpPr/>
          <p:nvPr/>
        </p:nvSpPr>
        <p:spPr>
          <a:xfrm>
            <a:off x="13321232" y="6903803"/>
            <a:ext cx="45719"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1026" name="Picture 2" descr="C:\Users\user\Desktop\未命名-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800" y="395461"/>
            <a:ext cx="2448272" cy="5414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標題 4"/>
          <p:cNvSpPr txBox="1">
            <a:spLocks/>
          </p:cNvSpPr>
          <p:nvPr/>
        </p:nvSpPr>
        <p:spPr>
          <a:xfrm>
            <a:off x="575816" y="323453"/>
            <a:ext cx="9793088" cy="884401"/>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r>
              <a:rPr lang="zh-TW" altLang="en-US" sz="2400" b="1" dirty="0" smtClean="0">
                <a:solidFill>
                  <a:srgbClr val="0033CC"/>
                </a:solidFill>
                <a:latin typeface="微軟正黑體" panose="020B0604030504040204" pitchFamily="34" charset="-120"/>
                <a:ea typeface="微軟正黑體" panose="020B0604030504040204" pitchFamily="34" charset="-120"/>
              </a:rPr>
              <a:t>○○公司簡介</a:t>
            </a:r>
            <a:r>
              <a:rPr lang="en-US" altLang="zh-TW" sz="1800" b="1" dirty="0" smtClean="0">
                <a:solidFill>
                  <a:srgbClr val="0033CC"/>
                </a:solidFill>
                <a:latin typeface="微軟正黑體" panose="020B0604030504040204" pitchFamily="34" charset="-120"/>
                <a:ea typeface="微軟正黑體" panose="020B0604030504040204" pitchFamily="34" charset="-120"/>
              </a:rPr>
              <a:t>(1/2)</a:t>
            </a:r>
            <a:endParaRPr lang="zh-TW" altLang="en-US" sz="1800" b="1" dirty="0">
              <a:solidFill>
                <a:srgbClr val="0033CC"/>
              </a:solidFill>
              <a:latin typeface="微軟正黑體" panose="020B0604030504040204" pitchFamily="34" charset="-120"/>
              <a:ea typeface="微軟正黑體" panose="020B0604030504040204" pitchFamily="34" charset="-120"/>
            </a:endParaRPr>
          </a:p>
        </p:txBody>
      </p:sp>
      <p:sp>
        <p:nvSpPr>
          <p:cNvPr id="4" name="標題 4"/>
          <p:cNvSpPr txBox="1">
            <a:spLocks/>
          </p:cNvSpPr>
          <p:nvPr/>
        </p:nvSpPr>
        <p:spPr>
          <a:xfrm>
            <a:off x="503808" y="1475581"/>
            <a:ext cx="9793088" cy="4248472"/>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marL="342900" indent="-342900" algn="l">
              <a:lnSpc>
                <a:spcPct val="250000"/>
              </a:lnSpc>
              <a:buFont typeface="Wingdings" panose="05000000000000000000" pitchFamily="2" charset="2"/>
              <a:buChar char="Ø"/>
            </a:pPr>
            <a:r>
              <a:rPr lang="zh-TW" altLang="en-US" sz="2400" b="1" dirty="0" smtClean="0">
                <a:solidFill>
                  <a:schemeClr val="bg2">
                    <a:lumMod val="50000"/>
                  </a:schemeClr>
                </a:solidFill>
                <a:latin typeface="微軟正黑體" panose="020B0604030504040204" pitchFamily="34" charset="-120"/>
                <a:ea typeface="微軟正黑體" panose="020B0604030504040204" pitchFamily="34" charset="-120"/>
              </a:rPr>
              <a:t>成立日期</a:t>
            </a:r>
            <a:r>
              <a:rPr lang="en-US" altLang="zh-TW" sz="2400" b="1" dirty="0" smtClean="0">
                <a:solidFill>
                  <a:schemeClr val="bg2">
                    <a:lumMod val="50000"/>
                  </a:schemeClr>
                </a:solidFill>
                <a:latin typeface="微軟正黑體" panose="020B0604030504040204" pitchFamily="34" charset="-120"/>
                <a:ea typeface="微軟正黑體" panose="020B0604030504040204" pitchFamily="34" charset="-120"/>
              </a:rPr>
              <a:t>:</a:t>
            </a:r>
          </a:p>
          <a:p>
            <a:pPr marL="342900" indent="-342900" algn="l">
              <a:lnSpc>
                <a:spcPct val="250000"/>
              </a:lnSpc>
              <a:buFont typeface="Wingdings" panose="05000000000000000000" pitchFamily="2" charset="2"/>
              <a:buChar char="Ø"/>
            </a:pPr>
            <a:r>
              <a:rPr lang="zh-TW" altLang="en-US" sz="2400" b="1" dirty="0">
                <a:solidFill>
                  <a:schemeClr val="bg2">
                    <a:lumMod val="50000"/>
                  </a:schemeClr>
                </a:solidFill>
                <a:latin typeface="微軟正黑體" panose="020B0604030504040204" pitchFamily="34" charset="-120"/>
                <a:ea typeface="微軟正黑體" panose="020B0604030504040204" pitchFamily="34" charset="-120"/>
              </a:rPr>
              <a:t>新創事業</a:t>
            </a:r>
            <a:r>
              <a:rPr lang="en-US" altLang="zh-TW" sz="2400" b="1" dirty="0">
                <a:solidFill>
                  <a:schemeClr val="bg2">
                    <a:lumMod val="50000"/>
                  </a:schemeClr>
                </a:solidFill>
                <a:latin typeface="微軟正黑體" panose="020B0604030504040204" pitchFamily="34" charset="-120"/>
                <a:ea typeface="微軟正黑體" panose="020B0604030504040204" pitchFamily="34" charset="-120"/>
              </a:rPr>
              <a:t>:</a:t>
            </a:r>
            <a:r>
              <a:rPr lang="zh-TW" altLang="en-US" sz="2400" b="1" dirty="0">
                <a:solidFill>
                  <a:schemeClr val="bg2">
                    <a:lumMod val="50000"/>
                  </a:schemeClr>
                </a:solidFill>
                <a:latin typeface="微軟正黑體" panose="020B0604030504040204" pitchFamily="34" charset="-120"/>
                <a:ea typeface="微軟正黑體" panose="020B0604030504040204" pitchFamily="34" charset="-120"/>
              </a:rPr>
              <a:t>      </a:t>
            </a:r>
            <a:r>
              <a:rPr lang="zh-TW" altLang="en-US" sz="2400" b="1" dirty="0">
                <a:solidFill>
                  <a:schemeClr val="bg2">
                    <a:lumMod val="50000"/>
                  </a:schemeClr>
                </a:solidFill>
                <a:latin typeface="標楷體" panose="03000509000000000000" pitchFamily="65" charset="-120"/>
                <a:ea typeface="標楷體" panose="03000509000000000000" pitchFamily="65" charset="-120"/>
              </a:rPr>
              <a:t>□</a:t>
            </a:r>
            <a:r>
              <a:rPr lang="zh-TW" altLang="en-US" sz="2400" b="1" dirty="0">
                <a:solidFill>
                  <a:schemeClr val="bg2">
                    <a:lumMod val="50000"/>
                  </a:schemeClr>
                </a:solidFill>
                <a:latin typeface="微軟正黑體" panose="020B0604030504040204" pitchFamily="34" charset="-120"/>
                <a:ea typeface="微軟正黑體" panose="020B0604030504040204" pitchFamily="34" charset="-120"/>
              </a:rPr>
              <a:t>是    </a:t>
            </a:r>
            <a:r>
              <a:rPr lang="zh-TW" altLang="en-US" sz="2400" b="1" dirty="0">
                <a:solidFill>
                  <a:schemeClr val="bg2">
                    <a:lumMod val="50000"/>
                  </a:schemeClr>
                </a:solidFill>
                <a:latin typeface="標楷體" panose="03000509000000000000" pitchFamily="65" charset="-120"/>
                <a:ea typeface="標楷體" panose="03000509000000000000" pitchFamily="65" charset="-120"/>
              </a:rPr>
              <a:t>□</a:t>
            </a:r>
            <a:r>
              <a:rPr lang="zh-TW" altLang="en-US" sz="2400" b="1" dirty="0">
                <a:solidFill>
                  <a:schemeClr val="bg2">
                    <a:lumMod val="50000"/>
                  </a:schemeClr>
                </a:solidFill>
                <a:latin typeface="微軟正黑體" panose="020B0604030504040204" pitchFamily="34" charset="-120"/>
                <a:ea typeface="微軟正黑體" panose="020B0604030504040204" pitchFamily="34" charset="-120"/>
              </a:rPr>
              <a:t>否  為（公司成立</a:t>
            </a:r>
            <a:r>
              <a:rPr lang="en-US" altLang="zh-TW" sz="2400" b="1" dirty="0">
                <a:solidFill>
                  <a:schemeClr val="bg2">
                    <a:lumMod val="50000"/>
                  </a:schemeClr>
                </a:solidFill>
                <a:latin typeface="微軟正黑體" panose="020B0604030504040204" pitchFamily="34" charset="-120"/>
                <a:ea typeface="微軟正黑體" panose="020B0604030504040204" pitchFamily="34" charset="-120"/>
              </a:rPr>
              <a:t>8</a:t>
            </a:r>
            <a:r>
              <a:rPr lang="zh-TW" altLang="en-US" sz="2400" b="1" dirty="0">
                <a:solidFill>
                  <a:schemeClr val="bg2">
                    <a:lumMod val="50000"/>
                  </a:schemeClr>
                </a:solidFill>
                <a:latin typeface="微軟正黑體" panose="020B0604030504040204" pitchFamily="34" charset="-120"/>
                <a:ea typeface="微軟正黑體" panose="020B0604030504040204" pitchFamily="34" charset="-120"/>
              </a:rPr>
              <a:t>年內）</a:t>
            </a:r>
            <a:endParaRPr lang="en-US" altLang="zh-TW" sz="2400" b="1" dirty="0">
              <a:solidFill>
                <a:schemeClr val="bg2">
                  <a:lumMod val="50000"/>
                </a:schemeClr>
              </a:solidFill>
              <a:latin typeface="微軟正黑體" panose="020B0604030504040204" pitchFamily="34" charset="-120"/>
              <a:ea typeface="微軟正黑體" panose="020B0604030504040204" pitchFamily="34" charset="-120"/>
            </a:endParaRPr>
          </a:p>
          <a:p>
            <a:pPr marL="342900" indent="-342900" algn="l">
              <a:lnSpc>
                <a:spcPct val="250000"/>
              </a:lnSpc>
              <a:buFont typeface="Wingdings" panose="05000000000000000000" pitchFamily="2" charset="2"/>
              <a:buChar char="Ø"/>
            </a:pPr>
            <a:r>
              <a:rPr lang="zh-TW" altLang="en-US" sz="2400" b="1" dirty="0" smtClean="0">
                <a:solidFill>
                  <a:schemeClr val="bg2">
                    <a:lumMod val="50000"/>
                  </a:schemeClr>
                </a:solidFill>
                <a:latin typeface="微軟正黑體" panose="020B0604030504040204" pitchFamily="34" charset="-120"/>
                <a:ea typeface="微軟正黑體" panose="020B0604030504040204" pitchFamily="34" charset="-120"/>
              </a:rPr>
              <a:t>主要生產</a:t>
            </a:r>
            <a:r>
              <a:rPr lang="en-US" altLang="zh-TW" sz="2400" b="1" dirty="0" smtClean="0">
                <a:solidFill>
                  <a:schemeClr val="bg2">
                    <a:lumMod val="50000"/>
                  </a:schemeClr>
                </a:solidFill>
                <a:latin typeface="微軟正黑體" panose="020B0604030504040204" pitchFamily="34" charset="-120"/>
                <a:ea typeface="微軟正黑體" panose="020B0604030504040204" pitchFamily="34" charset="-120"/>
              </a:rPr>
              <a:t>/</a:t>
            </a:r>
            <a:r>
              <a:rPr lang="zh-TW" altLang="en-US" sz="2400" b="1" dirty="0" smtClean="0">
                <a:solidFill>
                  <a:schemeClr val="bg2">
                    <a:lumMod val="50000"/>
                  </a:schemeClr>
                </a:solidFill>
                <a:latin typeface="微軟正黑體" panose="020B0604030504040204" pitchFamily="34" charset="-120"/>
                <a:ea typeface="微軟正黑體" panose="020B0604030504040204" pitchFamily="34" charset="-120"/>
              </a:rPr>
              <a:t>營業項目</a:t>
            </a:r>
            <a:r>
              <a:rPr lang="en-US" altLang="zh-TW" sz="2400" b="1" dirty="0" smtClean="0">
                <a:solidFill>
                  <a:schemeClr val="bg2">
                    <a:lumMod val="50000"/>
                  </a:schemeClr>
                </a:solidFill>
                <a:latin typeface="微軟正黑體" panose="020B0604030504040204" pitchFamily="34" charset="-120"/>
                <a:ea typeface="微軟正黑體" panose="020B0604030504040204" pitchFamily="34" charset="-120"/>
              </a:rPr>
              <a:t>:</a:t>
            </a:r>
          </a:p>
          <a:p>
            <a:pPr algn="l">
              <a:lnSpc>
                <a:spcPct val="250000"/>
              </a:lnSpc>
            </a:pPr>
            <a:endParaRPr lang="en-US" altLang="zh-TW" sz="2400" b="1" dirty="0" smtClean="0">
              <a:solidFill>
                <a:schemeClr val="bg2">
                  <a:lumMod val="50000"/>
                </a:schemeClr>
              </a:solidFill>
              <a:latin typeface="微軟正黑體" panose="020B0604030504040204" pitchFamily="34" charset="-120"/>
              <a:ea typeface="微軟正黑體" panose="020B0604030504040204" pitchFamily="34" charset="-120"/>
            </a:endParaRPr>
          </a:p>
          <a:p>
            <a:pPr algn="l"/>
            <a:endParaRPr lang="en-US" altLang="zh-TW" sz="2400" b="1" dirty="0" smtClean="0">
              <a:solidFill>
                <a:schemeClr val="accent1">
                  <a:lumMod val="50000"/>
                </a:schemeClr>
              </a:solidFill>
              <a:latin typeface="標楷體" panose="03000509000000000000" pitchFamily="65" charset="-120"/>
              <a:ea typeface="標楷體" panose="03000509000000000000" pitchFamily="65" charset="-120"/>
            </a:endParaRPr>
          </a:p>
          <a:p>
            <a:pPr algn="l"/>
            <a:endParaRPr lang="zh-TW" altLang="en-US" sz="2400" b="1" dirty="0">
              <a:solidFill>
                <a:schemeClr val="accent1">
                  <a:lumMod val="50000"/>
                </a:schemeClr>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8745674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標題 4"/>
          <p:cNvSpPr txBox="1">
            <a:spLocks/>
          </p:cNvSpPr>
          <p:nvPr/>
        </p:nvSpPr>
        <p:spPr>
          <a:xfrm>
            <a:off x="575816" y="323453"/>
            <a:ext cx="2808312" cy="913804"/>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r>
              <a:rPr lang="zh-TW" altLang="en-US" sz="2400" b="1" dirty="0">
                <a:solidFill>
                  <a:srgbClr val="0033CC"/>
                </a:solidFill>
                <a:latin typeface="微軟正黑體" panose="020B0604030504040204" pitchFamily="34" charset="-120"/>
                <a:ea typeface="微軟正黑體" panose="020B0604030504040204" pitchFamily="34" charset="-120"/>
              </a:rPr>
              <a:t>○ ○</a:t>
            </a:r>
            <a:r>
              <a:rPr lang="zh-TW" altLang="en-US" sz="2400" b="1" dirty="0" smtClean="0">
                <a:solidFill>
                  <a:srgbClr val="0033CC"/>
                </a:solidFill>
                <a:latin typeface="微軟正黑體" panose="020B0604030504040204" pitchFamily="34" charset="-120"/>
                <a:ea typeface="微軟正黑體" panose="020B0604030504040204" pitchFamily="34" charset="-120"/>
              </a:rPr>
              <a:t>公司簡介</a:t>
            </a:r>
            <a:r>
              <a:rPr lang="en-US" altLang="zh-TW" sz="1800" b="1" dirty="0" smtClean="0">
                <a:solidFill>
                  <a:srgbClr val="0033CC"/>
                </a:solidFill>
                <a:latin typeface="微軟正黑體" panose="020B0604030504040204" pitchFamily="34" charset="-120"/>
                <a:ea typeface="微軟正黑體" panose="020B0604030504040204" pitchFamily="34" charset="-120"/>
              </a:rPr>
              <a:t>(2/2)</a:t>
            </a:r>
            <a:endParaRPr lang="zh-TW" altLang="en-US" sz="1800" b="1" dirty="0">
              <a:solidFill>
                <a:srgbClr val="0033CC"/>
              </a:solidFill>
              <a:latin typeface="微軟正黑體" panose="020B0604030504040204" pitchFamily="34" charset="-120"/>
              <a:ea typeface="微軟正黑體" panose="020B0604030504040204" pitchFamily="34" charset="-120"/>
            </a:endParaRPr>
          </a:p>
        </p:txBody>
      </p:sp>
      <p:sp>
        <p:nvSpPr>
          <p:cNvPr id="4" name="標題 4"/>
          <p:cNvSpPr txBox="1">
            <a:spLocks/>
          </p:cNvSpPr>
          <p:nvPr/>
        </p:nvSpPr>
        <p:spPr>
          <a:xfrm>
            <a:off x="863848" y="1547589"/>
            <a:ext cx="4248472" cy="360040"/>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lnSpc>
                <a:spcPct val="200000"/>
              </a:lnSpc>
            </a:pPr>
            <a:r>
              <a:rPr lang="zh-TW" altLang="en-US" sz="2400" b="1" dirty="0" smtClean="0">
                <a:solidFill>
                  <a:schemeClr val="bg2">
                    <a:lumMod val="50000"/>
                  </a:schemeClr>
                </a:solidFill>
                <a:latin typeface="微軟正黑體" panose="020B0604030504040204" pitchFamily="34" charset="-120"/>
                <a:ea typeface="微軟正黑體" panose="020B0604030504040204" pitchFamily="34" charset="-120"/>
              </a:rPr>
              <a:t> </a:t>
            </a:r>
            <a:r>
              <a:rPr lang="zh-TW" altLang="en-US" sz="2400" b="1" dirty="0" smtClean="0">
                <a:solidFill>
                  <a:srgbClr val="FF0000"/>
                </a:solidFill>
                <a:latin typeface="微軟正黑體" panose="020B0604030504040204" pitchFamily="34" charset="-120"/>
                <a:ea typeface="微軟正黑體" panose="020B0604030504040204" pitchFamily="34" charset="-120"/>
              </a:rPr>
              <a:t>申請授權優勢</a:t>
            </a:r>
            <a:endParaRPr lang="en-US" altLang="zh-TW" sz="2400" b="1" dirty="0" smtClean="0">
              <a:solidFill>
                <a:srgbClr val="FF0000"/>
              </a:solidFill>
              <a:latin typeface="微軟正黑體" panose="020B0604030504040204" pitchFamily="34" charset="-120"/>
              <a:ea typeface="微軟正黑體" panose="020B0604030504040204" pitchFamily="34" charset="-120"/>
            </a:endParaRPr>
          </a:p>
          <a:p>
            <a:pPr algn="l"/>
            <a:endParaRPr lang="en-US" altLang="zh-TW" sz="2400" b="1" dirty="0" smtClean="0">
              <a:solidFill>
                <a:schemeClr val="accent1">
                  <a:lumMod val="50000"/>
                </a:schemeClr>
              </a:solidFill>
              <a:latin typeface="標楷體" panose="03000509000000000000" pitchFamily="65" charset="-120"/>
              <a:ea typeface="標楷體" panose="03000509000000000000" pitchFamily="65" charset="-120"/>
            </a:endParaRPr>
          </a:p>
          <a:p>
            <a:pPr algn="l"/>
            <a:endParaRPr lang="zh-TW" altLang="en-US" sz="2400" b="1" dirty="0">
              <a:solidFill>
                <a:schemeClr val="accent1">
                  <a:lumMod val="50000"/>
                </a:schemeClr>
              </a:solidFill>
              <a:latin typeface="標楷體" panose="03000509000000000000" pitchFamily="65" charset="-120"/>
              <a:ea typeface="標楷體" panose="03000509000000000000" pitchFamily="65" charset="-120"/>
            </a:endParaRPr>
          </a:p>
        </p:txBody>
      </p:sp>
      <p:sp>
        <p:nvSpPr>
          <p:cNvPr id="5" name="標題 4"/>
          <p:cNvSpPr txBox="1">
            <a:spLocks/>
          </p:cNvSpPr>
          <p:nvPr/>
        </p:nvSpPr>
        <p:spPr>
          <a:xfrm>
            <a:off x="853575" y="2145953"/>
            <a:ext cx="4248472" cy="2281956"/>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lnSpc>
                <a:spcPct val="250000"/>
              </a:lnSpc>
            </a:pPr>
            <a:r>
              <a:rPr lang="zh-TW" altLang="en-US" sz="2400" b="1" dirty="0" smtClean="0">
                <a:solidFill>
                  <a:schemeClr val="bg2">
                    <a:lumMod val="50000"/>
                  </a:schemeClr>
                </a:solidFill>
                <a:latin typeface="微軟正黑體" panose="020B0604030504040204" pitchFamily="34" charset="-120"/>
                <a:ea typeface="微軟正黑體" panose="020B0604030504040204" pitchFamily="34" charset="-120"/>
              </a:rPr>
              <a:t> </a:t>
            </a:r>
            <a:endParaRPr lang="en-US" altLang="zh-TW" sz="2400" b="1" dirty="0" smtClean="0">
              <a:solidFill>
                <a:schemeClr val="accent1">
                  <a:lumMod val="50000"/>
                </a:schemeClr>
              </a:solidFill>
              <a:latin typeface="標楷體" panose="03000509000000000000" pitchFamily="65" charset="-120"/>
              <a:ea typeface="標楷體" panose="03000509000000000000" pitchFamily="65" charset="-120"/>
            </a:endParaRPr>
          </a:p>
          <a:p>
            <a:pPr algn="l"/>
            <a:endParaRPr lang="zh-TW" altLang="en-US" sz="2400" b="1" dirty="0">
              <a:solidFill>
                <a:schemeClr val="accent1">
                  <a:lumMod val="50000"/>
                </a:schemeClr>
              </a:solidFill>
              <a:latin typeface="標楷體" panose="03000509000000000000" pitchFamily="65" charset="-120"/>
              <a:ea typeface="標楷體" panose="03000509000000000000" pitchFamily="65" charset="-120"/>
            </a:endParaRPr>
          </a:p>
        </p:txBody>
      </p:sp>
      <p:sp>
        <p:nvSpPr>
          <p:cNvPr id="2" name="文字方塊 1"/>
          <p:cNvSpPr txBox="1"/>
          <p:nvPr/>
        </p:nvSpPr>
        <p:spPr>
          <a:xfrm>
            <a:off x="863848" y="1778468"/>
            <a:ext cx="3168352" cy="3139321"/>
          </a:xfrm>
          <a:prstGeom prst="rect">
            <a:avLst/>
          </a:prstGeom>
          <a:noFill/>
        </p:spPr>
        <p:txBody>
          <a:bodyPr wrap="square" rtlCol="0">
            <a:spAutoFit/>
          </a:bodyPr>
          <a:lstStyle/>
          <a:p>
            <a:pPr marL="285750" indent="-285750">
              <a:lnSpc>
                <a:spcPct val="300000"/>
              </a:lnSpc>
              <a:buFont typeface="Wingdings" panose="05000000000000000000" pitchFamily="2" charset="2"/>
              <a:buChar char="Ø"/>
            </a:pPr>
            <a:r>
              <a:rPr lang="zh-TW" altLang="en-US" sz="2200" b="1" dirty="0" smtClean="0">
                <a:solidFill>
                  <a:schemeClr val="bg2">
                    <a:lumMod val="50000"/>
                  </a:schemeClr>
                </a:solidFill>
                <a:latin typeface="微軟正黑體" panose="020B0604030504040204" pitchFamily="34" charset="-120"/>
                <a:ea typeface="微軟正黑體" panose="020B0604030504040204" pitchFamily="34" charset="-120"/>
              </a:rPr>
              <a:t>設備及技術</a:t>
            </a:r>
            <a:endParaRPr lang="en-US" altLang="zh-TW" sz="2200" b="1" dirty="0" smtClean="0">
              <a:solidFill>
                <a:schemeClr val="bg2">
                  <a:lumMod val="50000"/>
                </a:schemeClr>
              </a:solidFill>
              <a:latin typeface="微軟正黑體" panose="020B0604030504040204" pitchFamily="34" charset="-120"/>
              <a:ea typeface="微軟正黑體" panose="020B0604030504040204" pitchFamily="34" charset="-120"/>
            </a:endParaRPr>
          </a:p>
          <a:p>
            <a:pPr marL="285750" indent="-285750">
              <a:lnSpc>
                <a:spcPct val="300000"/>
              </a:lnSpc>
              <a:buFont typeface="Wingdings" panose="05000000000000000000" pitchFamily="2" charset="2"/>
              <a:buChar char="Ø"/>
            </a:pPr>
            <a:r>
              <a:rPr lang="zh-TW" altLang="en-US" sz="2200" b="1" dirty="0" smtClean="0">
                <a:solidFill>
                  <a:schemeClr val="bg2">
                    <a:lumMod val="50000"/>
                  </a:schemeClr>
                </a:solidFill>
                <a:latin typeface="微軟正黑體" panose="020B0604030504040204" pitchFamily="34" charset="-120"/>
                <a:ea typeface="微軟正黑體" panose="020B0604030504040204" pitchFamily="34" charset="-120"/>
              </a:rPr>
              <a:t>市場行銷</a:t>
            </a:r>
            <a:endParaRPr lang="en-US" altLang="zh-TW" sz="2200" b="1" dirty="0" smtClean="0">
              <a:solidFill>
                <a:schemeClr val="bg2">
                  <a:lumMod val="50000"/>
                </a:schemeClr>
              </a:solidFill>
              <a:latin typeface="微軟正黑體" panose="020B0604030504040204" pitchFamily="34" charset="-120"/>
              <a:ea typeface="微軟正黑體" panose="020B0604030504040204" pitchFamily="34" charset="-120"/>
            </a:endParaRPr>
          </a:p>
          <a:p>
            <a:pPr marL="285750" indent="-285750">
              <a:lnSpc>
                <a:spcPct val="300000"/>
              </a:lnSpc>
              <a:buFont typeface="Wingdings" panose="05000000000000000000" pitchFamily="2" charset="2"/>
              <a:buChar char="Ø"/>
            </a:pPr>
            <a:r>
              <a:rPr lang="zh-TW" altLang="en-US" sz="2200" b="1" dirty="0" smtClean="0">
                <a:solidFill>
                  <a:schemeClr val="bg2">
                    <a:lumMod val="50000"/>
                  </a:schemeClr>
                </a:solidFill>
                <a:latin typeface="微軟正黑體" panose="020B0604030504040204" pitchFamily="34" charset="-120"/>
                <a:ea typeface="微軟正黑體" panose="020B0604030504040204" pitchFamily="34" charset="-120"/>
              </a:rPr>
              <a:t>其他相關經驗或優勢</a:t>
            </a:r>
            <a:endParaRPr lang="zh-TW" altLang="en-US" sz="2200" b="1" dirty="0">
              <a:solidFill>
                <a:schemeClr val="bg2">
                  <a:lumMod val="50000"/>
                </a:schemeClr>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6717377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標題 4"/>
          <p:cNvSpPr txBox="1">
            <a:spLocks/>
          </p:cNvSpPr>
          <p:nvPr/>
        </p:nvSpPr>
        <p:spPr>
          <a:xfrm>
            <a:off x="431800" y="395461"/>
            <a:ext cx="9793088" cy="884401"/>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r>
              <a:rPr lang="zh-TW" altLang="en-US" sz="2400" b="1" dirty="0" smtClean="0">
                <a:solidFill>
                  <a:srgbClr val="0033CC"/>
                </a:solidFill>
                <a:latin typeface="微軟正黑體" panose="020B0604030504040204" pitchFamily="34" charset="-120"/>
                <a:ea typeface="微軟正黑體" panose="020B0604030504040204" pitchFamily="34" charset="-120"/>
              </a:rPr>
              <a:t>技術商業運用規劃</a:t>
            </a:r>
            <a:endParaRPr lang="zh-TW" altLang="en-US" sz="2400" b="1" dirty="0">
              <a:solidFill>
                <a:srgbClr val="0033CC"/>
              </a:solidFill>
              <a:latin typeface="微軟正黑體" panose="020B0604030504040204" pitchFamily="34" charset="-120"/>
              <a:ea typeface="微軟正黑體" panose="020B0604030504040204" pitchFamily="34" charset="-120"/>
            </a:endParaRPr>
          </a:p>
        </p:txBody>
      </p:sp>
      <p:sp>
        <p:nvSpPr>
          <p:cNvPr id="3" name="標題 4"/>
          <p:cNvSpPr txBox="1">
            <a:spLocks/>
          </p:cNvSpPr>
          <p:nvPr/>
        </p:nvSpPr>
        <p:spPr>
          <a:xfrm>
            <a:off x="503808" y="1043533"/>
            <a:ext cx="9793088" cy="884401"/>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r>
              <a:rPr lang="zh-TW" altLang="en-US" sz="2400" b="1" dirty="0" smtClean="0">
                <a:solidFill>
                  <a:schemeClr val="bg1">
                    <a:lumMod val="85000"/>
                  </a:schemeClr>
                </a:solidFill>
                <a:latin typeface="微軟正黑體" panose="020B0604030504040204" pitchFamily="34" charset="-120"/>
                <a:ea typeface="微軟正黑體" panose="020B0604030504040204" pitchFamily="34" charset="-120"/>
              </a:rPr>
              <a:t>請公司端依取得該技術後之商用技術開發期程做規劃說明</a:t>
            </a:r>
            <a:endParaRPr lang="zh-TW" altLang="en-US" sz="2400" b="1" dirty="0">
              <a:solidFill>
                <a:schemeClr val="bg1">
                  <a:lumMod val="85000"/>
                </a:schemeClr>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46437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標題 4"/>
          <p:cNvSpPr txBox="1">
            <a:spLocks/>
          </p:cNvSpPr>
          <p:nvPr/>
        </p:nvSpPr>
        <p:spPr>
          <a:xfrm>
            <a:off x="287537" y="251445"/>
            <a:ext cx="9793088" cy="884401"/>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r>
              <a:rPr lang="zh-TW" altLang="en-US" sz="2400" b="1" dirty="0">
                <a:solidFill>
                  <a:srgbClr val="0000FF"/>
                </a:solidFill>
                <a:latin typeface="微軟正黑體" panose="020B0604030504040204" pitchFamily="34" charset="-120"/>
                <a:ea typeface="微軟正黑體" panose="020B0604030504040204" pitchFamily="34" charset="-120"/>
              </a:rPr>
              <a:t>授權條件意願</a:t>
            </a:r>
            <a:r>
              <a:rPr lang="en-US" altLang="zh-TW" sz="2400" b="1" dirty="0" smtClean="0">
                <a:solidFill>
                  <a:srgbClr val="0000FF"/>
                </a:solidFill>
                <a:latin typeface="微軟正黑體" panose="020B0604030504040204" pitchFamily="34" charset="-120"/>
                <a:ea typeface="微軟正黑體" panose="020B0604030504040204" pitchFamily="34" charset="-120"/>
              </a:rPr>
              <a:t>:</a:t>
            </a:r>
            <a:endParaRPr lang="zh-TW" altLang="en-US" sz="2400" b="1" dirty="0">
              <a:solidFill>
                <a:srgbClr val="0000FF"/>
              </a:solidFill>
              <a:latin typeface="微軟正黑體" panose="020B0604030504040204" pitchFamily="34" charset="-120"/>
              <a:ea typeface="微軟正黑體" panose="020B0604030504040204" pitchFamily="34" charset="-120"/>
            </a:endParaRPr>
          </a:p>
          <a:p>
            <a:pPr algn="l"/>
            <a:endParaRPr lang="zh-TW" altLang="en-US" sz="2400" b="1" dirty="0">
              <a:solidFill>
                <a:schemeClr val="accent1">
                  <a:lumMod val="50000"/>
                </a:schemeClr>
              </a:solidFill>
              <a:latin typeface="標楷體" panose="03000509000000000000" pitchFamily="65" charset="-120"/>
              <a:ea typeface="標楷體" panose="03000509000000000000" pitchFamily="65" charset="-120"/>
            </a:endParaRPr>
          </a:p>
        </p:txBody>
      </p:sp>
      <p:sp>
        <p:nvSpPr>
          <p:cNvPr id="2" name="矩形 1"/>
          <p:cNvSpPr/>
          <p:nvPr/>
        </p:nvSpPr>
        <p:spPr>
          <a:xfrm>
            <a:off x="719832" y="693645"/>
            <a:ext cx="9073008" cy="5970865"/>
          </a:xfrm>
          <a:prstGeom prst="rect">
            <a:avLst/>
          </a:prstGeom>
        </p:spPr>
        <p:txBody>
          <a:bodyPr wrap="square">
            <a:spAutoFit/>
          </a:bodyPr>
          <a:lstStyle/>
          <a:p>
            <a:pPr marL="361950" indent="-285750" algn="just">
              <a:lnSpc>
                <a:spcPct val="250000"/>
              </a:lnSpc>
              <a:spcAft>
                <a:spcPts val="0"/>
              </a:spcAft>
              <a:buFont typeface="Wingdings" panose="05000000000000000000" pitchFamily="2" charset="2"/>
              <a:buChar char="Ø"/>
            </a:pPr>
            <a:r>
              <a:rPr lang="zh-TW" altLang="en-US" sz="2000" b="1" kern="100" dirty="0" smtClean="0">
                <a:solidFill>
                  <a:schemeClr val="bg2">
                    <a:lumMod val="50000"/>
                  </a:schemeClr>
                </a:solidFill>
                <a:latin typeface="微軟正黑體" panose="020B0604030504040204" pitchFamily="34" charset="-120"/>
                <a:ea typeface="微軟正黑體" panose="020B0604030504040204" pitchFamily="34" charset="-120"/>
              </a:rPr>
              <a:t>授權</a:t>
            </a:r>
            <a:r>
              <a:rPr lang="zh-TW" altLang="en-US" sz="2000" b="1" kern="100" dirty="0">
                <a:solidFill>
                  <a:schemeClr val="bg2">
                    <a:lumMod val="50000"/>
                  </a:schemeClr>
                </a:solidFill>
                <a:latin typeface="微軟正黑體" panose="020B0604030504040204" pitchFamily="34" charset="-120"/>
                <a:ea typeface="微軟正黑體" panose="020B0604030504040204" pitchFamily="34" charset="-120"/>
              </a:rPr>
              <a:t>方式</a:t>
            </a:r>
            <a:r>
              <a:rPr lang="zh-TW" altLang="en-US" sz="2200" b="1" kern="100" dirty="0" smtClean="0">
                <a:solidFill>
                  <a:schemeClr val="bg2">
                    <a:lumMod val="50000"/>
                  </a:schemeClr>
                </a:solidFill>
                <a:latin typeface="微軟正黑體" panose="020B0604030504040204" pitchFamily="34" charset="-120"/>
                <a:ea typeface="微軟正黑體" panose="020B0604030504040204" pitchFamily="34" charset="-120"/>
              </a:rPr>
              <a:t>：</a:t>
            </a:r>
            <a:r>
              <a:rPr lang="zh-TW" altLang="en-US" sz="2200" b="1" kern="100" dirty="0" smtClean="0">
                <a:solidFill>
                  <a:schemeClr val="bg1">
                    <a:lumMod val="85000"/>
                  </a:schemeClr>
                </a:solidFill>
                <a:latin typeface="微軟正黑體" panose="020B0604030504040204" pitchFamily="34" charset="-120"/>
                <a:ea typeface="微軟正黑體" panose="020B0604030504040204" pitchFamily="34" charset="-120"/>
              </a:rPr>
              <a:t>請填專屬／非專屬／讓與</a:t>
            </a:r>
            <a:endParaRPr lang="en-US" altLang="zh-TW" sz="2200" b="1" kern="100" dirty="0" smtClean="0">
              <a:solidFill>
                <a:schemeClr val="bg1">
                  <a:lumMod val="85000"/>
                </a:schemeClr>
              </a:solidFill>
              <a:latin typeface="微軟正黑體" panose="020B0604030504040204" pitchFamily="34" charset="-120"/>
              <a:ea typeface="微軟正黑體" panose="020B0604030504040204" pitchFamily="34" charset="-120"/>
            </a:endParaRPr>
          </a:p>
          <a:p>
            <a:pPr marL="361950" indent="-285750" algn="just">
              <a:lnSpc>
                <a:spcPct val="250000"/>
              </a:lnSpc>
              <a:spcAft>
                <a:spcPts val="0"/>
              </a:spcAft>
              <a:buFont typeface="Wingdings" panose="05000000000000000000" pitchFamily="2" charset="2"/>
              <a:buChar char="Ø"/>
            </a:pPr>
            <a:r>
              <a:rPr lang="zh-TW" altLang="en-US" sz="2000" b="1" kern="100" dirty="0" smtClean="0">
                <a:solidFill>
                  <a:schemeClr val="bg2">
                    <a:lumMod val="50000"/>
                  </a:schemeClr>
                </a:solidFill>
                <a:latin typeface="微軟正黑體" panose="020B0604030504040204" pitchFamily="34" charset="-120"/>
                <a:ea typeface="微軟正黑體" panose="020B0604030504040204" pitchFamily="34" charset="-120"/>
              </a:rPr>
              <a:t>授權區域</a:t>
            </a:r>
            <a:r>
              <a:rPr lang="zh-TW" altLang="en-US" sz="2200" b="1" kern="100" dirty="0" smtClean="0">
                <a:solidFill>
                  <a:schemeClr val="bg2">
                    <a:lumMod val="50000"/>
                  </a:schemeClr>
                </a:solidFill>
                <a:latin typeface="微軟正黑體" panose="020B0604030504040204" pitchFamily="34" charset="-120"/>
                <a:ea typeface="微軟正黑體" panose="020B0604030504040204" pitchFamily="34" charset="-120"/>
              </a:rPr>
              <a:t>：</a:t>
            </a:r>
            <a:r>
              <a:rPr lang="zh-TW" altLang="en-US" sz="2200" b="1" kern="100" dirty="0" smtClean="0">
                <a:solidFill>
                  <a:schemeClr val="bg1">
                    <a:lumMod val="85000"/>
                  </a:schemeClr>
                </a:solidFill>
                <a:latin typeface="微軟正黑體" panose="020B0604030504040204" pitchFamily="34" charset="-120"/>
                <a:ea typeface="微軟正黑體" panose="020B0604030504040204" pitchFamily="34" charset="-120"/>
              </a:rPr>
              <a:t>請填台灣／或其他指定地區</a:t>
            </a:r>
            <a:endParaRPr lang="en-US" altLang="zh-TW" sz="2200" b="1" kern="100" dirty="0">
              <a:solidFill>
                <a:schemeClr val="bg1">
                  <a:lumMod val="85000"/>
                </a:schemeClr>
              </a:solidFill>
              <a:latin typeface="微軟正黑體" panose="020B0604030504040204" pitchFamily="34" charset="-120"/>
              <a:ea typeface="微軟正黑體" panose="020B0604030504040204" pitchFamily="34" charset="-120"/>
            </a:endParaRPr>
          </a:p>
          <a:p>
            <a:pPr marL="361950" indent="-285750" algn="just">
              <a:lnSpc>
                <a:spcPct val="250000"/>
              </a:lnSpc>
              <a:spcAft>
                <a:spcPts val="0"/>
              </a:spcAft>
              <a:buFont typeface="Wingdings" panose="05000000000000000000" pitchFamily="2" charset="2"/>
              <a:buChar char="Ø"/>
            </a:pPr>
            <a:r>
              <a:rPr lang="zh-TW" altLang="zh-TW" sz="2000" b="1" kern="100" dirty="0" smtClean="0">
                <a:solidFill>
                  <a:schemeClr val="bg2">
                    <a:lumMod val="50000"/>
                  </a:schemeClr>
                </a:solidFill>
                <a:latin typeface="微軟正黑體" panose="020B0604030504040204" pitchFamily="34" charset="-120"/>
                <a:ea typeface="微軟正黑體" panose="020B0604030504040204" pitchFamily="34" charset="-120"/>
              </a:rPr>
              <a:t>授權</a:t>
            </a:r>
            <a:r>
              <a:rPr lang="zh-TW" altLang="zh-TW" sz="2000" b="1" kern="100" dirty="0">
                <a:solidFill>
                  <a:schemeClr val="bg2">
                    <a:lumMod val="50000"/>
                  </a:schemeClr>
                </a:solidFill>
                <a:latin typeface="微軟正黑體" panose="020B0604030504040204" pitchFamily="34" charset="-120"/>
                <a:ea typeface="微軟正黑體" panose="020B0604030504040204" pitchFamily="34" charset="-120"/>
              </a:rPr>
              <a:t>金</a:t>
            </a:r>
            <a:r>
              <a:rPr lang="en-US" altLang="zh-TW" sz="2000" b="1" kern="100" dirty="0">
                <a:solidFill>
                  <a:schemeClr val="bg2">
                    <a:lumMod val="50000"/>
                  </a:schemeClr>
                </a:solidFill>
                <a:latin typeface="微軟正黑體" panose="020B0604030504040204" pitchFamily="34" charset="-120"/>
                <a:ea typeface="微軟正黑體" panose="020B0604030504040204" pitchFamily="34" charset="-120"/>
              </a:rPr>
              <a:t>License fee (</a:t>
            </a:r>
            <a:r>
              <a:rPr lang="zh-TW" altLang="zh-TW" sz="2000" b="1" kern="100" dirty="0">
                <a:solidFill>
                  <a:schemeClr val="bg2">
                    <a:lumMod val="50000"/>
                  </a:schemeClr>
                </a:solidFill>
                <a:latin typeface="微軟正黑體" panose="020B0604030504040204" pitchFamily="34" charset="-120"/>
                <a:ea typeface="微軟正黑體" panose="020B0604030504040204" pitchFamily="34" charset="-120"/>
              </a:rPr>
              <a:t>技術使用費</a:t>
            </a:r>
            <a:r>
              <a:rPr lang="en-US" altLang="zh-TW" sz="2000" b="1" kern="100" dirty="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smtClean="0">
                <a:solidFill>
                  <a:schemeClr val="bg2">
                    <a:lumMod val="50000"/>
                  </a:schemeClr>
                </a:solidFill>
                <a:latin typeface="微軟正黑體" panose="020B0604030504040204" pitchFamily="34" charset="-120"/>
                <a:ea typeface="微軟正黑體" panose="020B0604030504040204" pitchFamily="34" charset="-120"/>
              </a:rPr>
              <a:t>：</a:t>
            </a:r>
            <a:r>
              <a:rPr lang="en-US" altLang="zh-TW" b="1" kern="100" dirty="0">
                <a:solidFill>
                  <a:schemeClr val="bg2">
                    <a:lumMod val="50000"/>
                  </a:schemeClr>
                </a:solidFill>
                <a:latin typeface="微軟正黑體" panose="020B0604030504040204" pitchFamily="34" charset="-120"/>
                <a:ea typeface="微軟正黑體" panose="020B0604030504040204" pitchFamily="34" charset="-120"/>
              </a:rPr>
              <a:t>NT$</a:t>
            </a:r>
            <a:r>
              <a:rPr lang="zh-TW" altLang="zh-TW" b="1" u="sng" kern="100" dirty="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rPr>
              <a:t>萬</a:t>
            </a:r>
            <a:r>
              <a:rPr lang="zh-TW" altLang="zh-TW" b="1" kern="100" dirty="0" smtClean="0">
                <a:solidFill>
                  <a:schemeClr val="bg2">
                    <a:lumMod val="50000"/>
                  </a:schemeClr>
                </a:solidFill>
                <a:latin typeface="微軟正黑體" panose="020B0604030504040204" pitchFamily="34" charset="-120"/>
                <a:ea typeface="微軟正黑體" panose="020B0604030504040204" pitchFamily="34" charset="-120"/>
              </a:rPr>
              <a:t>元</a:t>
            </a:r>
            <a:endParaRPr lang="en-US" altLang="zh-TW" b="1" kern="100" dirty="0" smtClean="0">
              <a:solidFill>
                <a:schemeClr val="bg2">
                  <a:lumMod val="50000"/>
                </a:schemeClr>
              </a:solidFill>
              <a:latin typeface="微軟正黑體" panose="020B0604030504040204" pitchFamily="34" charset="-120"/>
              <a:ea typeface="微軟正黑體" panose="020B0604030504040204" pitchFamily="34" charset="-120"/>
            </a:endParaRPr>
          </a:p>
          <a:p>
            <a:pPr marL="419100" indent="-342900" algn="just">
              <a:lnSpc>
                <a:spcPct val="250000"/>
              </a:lnSpc>
              <a:spcAft>
                <a:spcPts val="0"/>
              </a:spcAft>
              <a:buFont typeface="Wingdings" panose="05000000000000000000" pitchFamily="2" charset="2"/>
              <a:buChar char="Ø"/>
            </a:pPr>
            <a:r>
              <a:rPr lang="zh-TW" altLang="zh-TW" sz="2000" b="1" kern="100" dirty="0" smtClean="0">
                <a:solidFill>
                  <a:schemeClr val="bg2">
                    <a:lumMod val="50000"/>
                  </a:schemeClr>
                </a:solidFill>
                <a:latin typeface="微軟正黑體" panose="020B0604030504040204" pitchFamily="34" charset="-120"/>
                <a:ea typeface="微軟正黑體" panose="020B0604030504040204" pitchFamily="34" charset="-120"/>
              </a:rPr>
              <a:t>權利金</a:t>
            </a:r>
            <a:r>
              <a:rPr lang="en-US" altLang="zh-TW" sz="2000" b="1" kern="100" dirty="0" smtClean="0">
                <a:solidFill>
                  <a:schemeClr val="bg2">
                    <a:lumMod val="50000"/>
                  </a:schemeClr>
                </a:solidFill>
                <a:latin typeface="微軟正黑體" panose="020B0604030504040204" pitchFamily="34" charset="-120"/>
                <a:ea typeface="微軟正黑體" panose="020B0604030504040204" pitchFamily="34" charset="-120"/>
              </a:rPr>
              <a:t>Royalty</a:t>
            </a:r>
            <a:r>
              <a:rPr lang="zh-TW" altLang="zh-TW" sz="2000" b="1" kern="100" dirty="0" smtClean="0">
                <a:solidFill>
                  <a:schemeClr val="bg2">
                    <a:lumMod val="50000"/>
                  </a:schemeClr>
                </a:solidFill>
                <a:latin typeface="微軟正黑體" panose="020B0604030504040204" pitchFamily="34" charset="-120"/>
                <a:ea typeface="微軟正黑體" panose="020B0604030504040204" pitchFamily="34" charset="-120"/>
              </a:rPr>
              <a:t>（</a:t>
            </a:r>
            <a:r>
              <a:rPr lang="zh-TW" altLang="zh-TW" sz="2000" b="1" kern="100" dirty="0">
                <a:solidFill>
                  <a:schemeClr val="bg2">
                    <a:lumMod val="50000"/>
                  </a:schemeClr>
                </a:solidFill>
                <a:latin typeface="微軟正黑體" panose="020B0604030504040204" pitchFamily="34" charset="-120"/>
                <a:ea typeface="微軟正黑體" panose="020B0604030504040204" pitchFamily="34" charset="-120"/>
              </a:rPr>
              <a:t>衍生利益金</a:t>
            </a:r>
            <a:r>
              <a:rPr lang="zh-TW" altLang="zh-TW" sz="2000" b="1" kern="100" dirty="0" smtClean="0">
                <a:solidFill>
                  <a:schemeClr val="bg2">
                    <a:lumMod val="50000"/>
                  </a:schemeClr>
                </a:solidFill>
                <a:latin typeface="微軟正黑體" panose="020B0604030504040204" pitchFamily="34" charset="-120"/>
                <a:ea typeface="微軟正黑體" panose="020B0604030504040204" pitchFamily="34" charset="-120"/>
              </a:rPr>
              <a:t>）</a:t>
            </a:r>
            <a:r>
              <a:rPr lang="zh-TW" altLang="zh-TW" b="1" kern="100" dirty="0" smtClean="0">
                <a:solidFill>
                  <a:schemeClr val="bg2">
                    <a:lumMod val="50000"/>
                  </a:schemeClr>
                </a:solidFill>
                <a:latin typeface="微軟正黑體" panose="020B0604030504040204" pitchFamily="34" charset="-120"/>
                <a:ea typeface="微軟正黑體" panose="020B0604030504040204" pitchFamily="34" charset="-120"/>
              </a:rPr>
              <a:t>：</a:t>
            </a:r>
            <a:r>
              <a:rPr lang="zh-TW" altLang="zh-TW" sz="1600" b="1" kern="100" dirty="0" smtClean="0">
                <a:solidFill>
                  <a:srgbClr val="FF0000"/>
                </a:solidFill>
                <a:latin typeface="微軟正黑體" panose="020B0604030504040204" pitchFamily="34" charset="-120"/>
                <a:ea typeface="微軟正黑體" panose="020B0604030504040204" pitchFamily="34" charset="-120"/>
              </a:rPr>
              <a:t>（擇一）</a:t>
            </a:r>
            <a:endParaRPr lang="zh-TW" altLang="zh-TW" sz="1600" kern="100" dirty="0">
              <a:solidFill>
                <a:srgbClr val="FF0000"/>
              </a:solidFill>
              <a:latin typeface="微軟正黑體" panose="020B0604030504040204" pitchFamily="34" charset="-120"/>
              <a:ea typeface="微軟正黑體" panose="020B0604030504040204" pitchFamily="34" charset="-120"/>
            </a:endParaRPr>
          </a:p>
          <a:p>
            <a:pPr algn="just">
              <a:lnSpc>
                <a:spcPct val="150000"/>
              </a:lnSpc>
              <a:spcAft>
                <a:spcPts val="0"/>
              </a:spcAft>
            </a:pPr>
            <a:r>
              <a:rPr lang="en-US" altLang="zh-TW" b="1" kern="100" dirty="0">
                <a:solidFill>
                  <a:schemeClr val="bg2">
                    <a:lumMod val="50000"/>
                  </a:schemeClr>
                </a:solidFill>
                <a:latin typeface="微軟正黑體" panose="020B0604030504040204" pitchFamily="34" charset="-120"/>
                <a:ea typeface="微軟正黑體" panose="020B0604030504040204" pitchFamily="34" charset="-120"/>
              </a:rPr>
              <a:t>   </a:t>
            </a:r>
            <a:r>
              <a:rPr lang="zh-TW" altLang="en-US" b="1" kern="100" dirty="0" smtClean="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smtClean="0">
                <a:solidFill>
                  <a:schemeClr val="bg2">
                    <a:lumMod val="50000"/>
                  </a:schemeClr>
                </a:solidFill>
                <a:latin typeface="標楷體" panose="03000509000000000000" pitchFamily="65" charset="-120"/>
                <a:ea typeface="標楷體" panose="03000509000000000000" pitchFamily="65" charset="-120"/>
              </a:rPr>
              <a:t>□</a:t>
            </a:r>
            <a:r>
              <a:rPr lang="zh-TW" altLang="en-US" b="1" kern="100" dirty="0" smtClean="0">
                <a:solidFill>
                  <a:schemeClr val="bg2">
                    <a:lumMod val="50000"/>
                  </a:schemeClr>
                </a:solidFill>
                <a:latin typeface="標楷體" panose="03000509000000000000" pitchFamily="65" charset="-120"/>
                <a:ea typeface="標楷體" panose="03000509000000000000" pitchFamily="65" charset="-120"/>
              </a:rPr>
              <a:t> </a:t>
            </a:r>
            <a:r>
              <a:rPr lang="zh-TW" altLang="zh-TW" b="1" kern="100" dirty="0" smtClean="0">
                <a:solidFill>
                  <a:schemeClr val="bg2">
                    <a:lumMod val="50000"/>
                  </a:schemeClr>
                </a:solidFill>
                <a:latin typeface="微軟正黑體" panose="020B0604030504040204" pitchFamily="34" charset="-120"/>
                <a:ea typeface="微軟正黑體" panose="020B0604030504040204" pitchFamily="34" charset="-120"/>
              </a:rPr>
              <a:t>一次</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rPr>
              <a:t>性收取</a:t>
            </a:r>
            <a:r>
              <a:rPr lang="en-US" altLang="zh-TW" b="1" kern="100" dirty="0">
                <a:solidFill>
                  <a:schemeClr val="bg2">
                    <a:lumMod val="50000"/>
                  </a:schemeClr>
                </a:solidFill>
                <a:latin typeface="微軟正黑體" panose="020B0604030504040204" pitchFamily="34" charset="-120"/>
                <a:ea typeface="微軟正黑體" panose="020B0604030504040204" pitchFamily="34" charset="-120"/>
              </a:rPr>
              <a:t>NT$</a:t>
            </a:r>
            <a:r>
              <a:rPr lang="zh-TW" altLang="zh-TW" b="1" u="sng" kern="100" dirty="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rPr>
              <a:t>萬元（合約期間一次收取）</a:t>
            </a:r>
            <a:endParaRPr lang="zh-TW" altLang="zh-TW" kern="100" dirty="0">
              <a:solidFill>
                <a:schemeClr val="bg2">
                  <a:lumMod val="50000"/>
                </a:schemeClr>
              </a:solidFill>
              <a:latin typeface="微軟正黑體" panose="020B0604030504040204" pitchFamily="34" charset="-120"/>
              <a:ea typeface="微軟正黑體" panose="020B0604030504040204" pitchFamily="34" charset="-120"/>
            </a:endParaRPr>
          </a:p>
          <a:p>
            <a:pPr algn="just">
              <a:lnSpc>
                <a:spcPct val="150000"/>
              </a:lnSpc>
              <a:spcAft>
                <a:spcPts val="0"/>
              </a:spcAft>
            </a:pPr>
            <a:r>
              <a:rPr lang="en-US" altLang="zh-TW" b="1" kern="100" dirty="0">
                <a:solidFill>
                  <a:schemeClr val="bg2">
                    <a:lumMod val="50000"/>
                  </a:schemeClr>
                </a:solidFill>
                <a:latin typeface="微軟正黑體" panose="020B0604030504040204" pitchFamily="34" charset="-120"/>
                <a:ea typeface="微軟正黑體" panose="020B0604030504040204" pitchFamily="34" charset="-120"/>
              </a:rPr>
              <a:t>  </a:t>
            </a:r>
            <a:r>
              <a:rPr lang="zh-TW" altLang="en-US" b="1" kern="100" dirty="0" smtClean="0">
                <a:solidFill>
                  <a:schemeClr val="bg2">
                    <a:lumMod val="50000"/>
                  </a:schemeClr>
                </a:solidFill>
                <a:latin typeface="微軟正黑體" panose="020B0604030504040204" pitchFamily="34" charset="-120"/>
                <a:ea typeface="微軟正黑體" panose="020B0604030504040204" pitchFamily="34" charset="-120"/>
              </a:rPr>
              <a:t>     </a:t>
            </a:r>
            <a:r>
              <a:rPr lang="en-US" altLang="zh-TW" b="1" kern="100" dirty="0" smtClean="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smtClean="0">
                <a:solidFill>
                  <a:schemeClr val="bg2">
                    <a:lumMod val="50000"/>
                  </a:schemeClr>
                </a:solidFill>
                <a:latin typeface="標楷體" panose="03000509000000000000" pitchFamily="65" charset="-120"/>
                <a:ea typeface="標楷體" panose="03000509000000000000" pitchFamily="65" charset="-120"/>
              </a:rPr>
              <a:t>□</a:t>
            </a:r>
            <a:r>
              <a:rPr lang="zh-TW" altLang="en-US" b="1" kern="100" dirty="0" smtClean="0">
                <a:solidFill>
                  <a:schemeClr val="bg2">
                    <a:lumMod val="50000"/>
                  </a:schemeClr>
                </a:solidFill>
                <a:latin typeface="標楷體" panose="03000509000000000000" pitchFamily="65" charset="-120"/>
                <a:ea typeface="標楷體" panose="03000509000000000000" pitchFamily="65" charset="-120"/>
              </a:rPr>
              <a:t> </a:t>
            </a:r>
            <a:r>
              <a:rPr lang="zh-TW" altLang="zh-TW" b="1" kern="100" dirty="0" smtClean="0">
                <a:solidFill>
                  <a:schemeClr val="bg2">
                    <a:lumMod val="50000"/>
                  </a:schemeClr>
                </a:solidFill>
                <a:latin typeface="微軟正黑體" panose="020B0604030504040204" pitchFamily="34" charset="-120"/>
                <a:ea typeface="微軟正黑體" panose="020B0604030504040204" pitchFamily="34" charset="-120"/>
              </a:rPr>
              <a:t>二</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rPr>
              <a:t>階段收取；原因</a:t>
            </a:r>
            <a:r>
              <a:rPr lang="en-US" altLang="zh-TW" b="1" kern="100" dirty="0">
                <a:solidFill>
                  <a:schemeClr val="bg2">
                    <a:lumMod val="50000"/>
                  </a:schemeClr>
                </a:solidFill>
                <a:latin typeface="微軟正黑體" panose="020B0604030504040204" pitchFamily="34" charset="-120"/>
                <a:ea typeface="微軟正黑體" panose="020B0604030504040204" pitchFamily="34" charset="-120"/>
              </a:rPr>
              <a:t>:</a:t>
            </a:r>
            <a:r>
              <a:rPr lang="en-US" altLang="zh-TW" b="1" u="sng" kern="100" dirty="0">
                <a:solidFill>
                  <a:schemeClr val="bg2">
                    <a:lumMod val="50000"/>
                  </a:schemeClr>
                </a:solidFill>
                <a:latin typeface="微軟正黑體" panose="020B0604030504040204" pitchFamily="34" charset="-120"/>
                <a:ea typeface="微軟正黑體" panose="020B0604030504040204" pitchFamily="34" charset="-120"/>
              </a:rPr>
              <a:t>                                     </a:t>
            </a:r>
            <a:endParaRPr lang="zh-TW" altLang="zh-TW" kern="100" dirty="0">
              <a:solidFill>
                <a:schemeClr val="bg2">
                  <a:lumMod val="50000"/>
                </a:schemeClr>
              </a:solidFill>
              <a:latin typeface="微軟正黑體" panose="020B0604030504040204" pitchFamily="34" charset="-120"/>
              <a:ea typeface="微軟正黑體" panose="020B0604030504040204" pitchFamily="34" charset="-120"/>
            </a:endParaRPr>
          </a:p>
          <a:p>
            <a:pPr marL="2195195" indent="-1890395" algn="just">
              <a:lnSpc>
                <a:spcPct val="150000"/>
              </a:lnSpc>
              <a:spcAft>
                <a:spcPts val="0"/>
              </a:spcAft>
            </a:pPr>
            <a:r>
              <a:rPr lang="en-US" altLang="zh-TW" b="1" kern="100" dirty="0">
                <a:solidFill>
                  <a:schemeClr val="bg2">
                    <a:lumMod val="50000"/>
                  </a:schemeClr>
                </a:solidFill>
                <a:latin typeface="標楷體" panose="03000509000000000000" pitchFamily="65" charset="-120"/>
                <a:ea typeface="標楷體" panose="03000509000000000000" pitchFamily="65" charset="-120"/>
              </a:rPr>
              <a:t> </a:t>
            </a:r>
            <a:r>
              <a:rPr lang="zh-TW" altLang="en-US" b="1" kern="100" dirty="0" smtClean="0">
                <a:solidFill>
                  <a:schemeClr val="bg2">
                    <a:lumMod val="50000"/>
                  </a:schemeClr>
                </a:solidFill>
                <a:latin typeface="標楷體" panose="03000509000000000000" pitchFamily="65" charset="-120"/>
                <a:ea typeface="標楷體" panose="03000509000000000000" pitchFamily="65" charset="-120"/>
              </a:rPr>
              <a:t>       </a:t>
            </a:r>
            <a:r>
              <a:rPr lang="zh-TW" altLang="zh-TW" b="1" kern="100" dirty="0" smtClean="0">
                <a:solidFill>
                  <a:schemeClr val="bg2">
                    <a:lumMod val="50000"/>
                  </a:schemeClr>
                </a:solidFill>
                <a:latin typeface="標楷體" panose="03000509000000000000" pitchFamily="65" charset="-120"/>
                <a:ea typeface="標楷體" panose="03000509000000000000" pitchFamily="65" charset="-120"/>
              </a:rPr>
              <a:t>□</a:t>
            </a:r>
            <a:r>
              <a:rPr lang="zh-TW" altLang="zh-TW" b="1" kern="100" dirty="0" smtClean="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rPr>
              <a:t>合約期間，每年收取</a:t>
            </a:r>
            <a:r>
              <a:rPr lang="zh-TW" altLang="zh-TW" b="1" u="sng" kern="100" dirty="0">
                <a:solidFill>
                  <a:schemeClr val="bg2">
                    <a:lumMod val="50000"/>
                  </a:schemeClr>
                </a:solidFill>
                <a:latin typeface="微軟正黑體" panose="020B0604030504040204" pitchFamily="34" charset="-120"/>
                <a:ea typeface="微軟正黑體" panose="020B0604030504040204" pitchFamily="34" charset="-120"/>
              </a:rPr>
              <a:t>　　　　　</a:t>
            </a:r>
            <a:r>
              <a:rPr lang="en-US" altLang="zh-TW" b="1" u="sng" kern="100" dirty="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rPr>
              <a:t>元</a:t>
            </a:r>
            <a:r>
              <a:rPr lang="en-US" altLang="zh-TW" b="1" kern="100" dirty="0">
                <a:solidFill>
                  <a:schemeClr val="bg2">
                    <a:lumMod val="50000"/>
                  </a:schemeClr>
                </a:solidFill>
                <a:latin typeface="微軟正黑體" panose="020B0604030504040204" pitchFamily="34" charset="-120"/>
                <a:ea typeface="微軟正黑體" panose="020B0604030504040204" pitchFamily="34" charset="-120"/>
              </a:rPr>
              <a:t>/</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rPr>
              <a:t>年</a:t>
            </a:r>
            <a:r>
              <a:rPr lang="en-US" altLang="zh-TW" b="1" kern="100" dirty="0">
                <a:solidFill>
                  <a:schemeClr val="bg2">
                    <a:lumMod val="50000"/>
                  </a:schemeClr>
                </a:solidFill>
                <a:latin typeface="微軟正黑體" panose="020B0604030504040204" pitchFamily="34" charset="-120"/>
                <a:ea typeface="微軟正黑體" panose="020B0604030504040204" pitchFamily="34" charset="-120"/>
              </a:rPr>
              <a:t>;</a:t>
            </a:r>
            <a:endParaRPr lang="zh-TW" altLang="zh-TW" kern="100" dirty="0">
              <a:solidFill>
                <a:schemeClr val="bg2">
                  <a:lumMod val="50000"/>
                </a:schemeClr>
              </a:solidFill>
              <a:latin typeface="微軟正黑體" panose="020B0604030504040204" pitchFamily="34" charset="-120"/>
              <a:ea typeface="微軟正黑體" panose="020B0604030504040204" pitchFamily="34" charset="-120"/>
            </a:endParaRPr>
          </a:p>
          <a:p>
            <a:pPr marL="2195195" indent="-1890395" algn="just">
              <a:lnSpc>
                <a:spcPct val="150000"/>
              </a:lnSpc>
              <a:spcAft>
                <a:spcPts val="0"/>
              </a:spcAft>
            </a:pPr>
            <a:r>
              <a:rPr lang="en-US" altLang="zh-TW" b="1" kern="100" dirty="0">
                <a:solidFill>
                  <a:schemeClr val="bg2">
                    <a:lumMod val="50000"/>
                  </a:schemeClr>
                </a:solidFill>
                <a:latin typeface="微軟正黑體" panose="020B0604030504040204" pitchFamily="34" charset="-120"/>
                <a:ea typeface="微軟正黑體" panose="020B0604030504040204" pitchFamily="34" charset="-120"/>
              </a:rPr>
              <a:t>  </a:t>
            </a:r>
            <a:r>
              <a:rPr lang="zh-TW" altLang="en-US" b="1" kern="100" dirty="0" smtClean="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smtClean="0">
                <a:solidFill>
                  <a:schemeClr val="bg2">
                    <a:lumMod val="50000"/>
                  </a:schemeClr>
                </a:solidFill>
                <a:latin typeface="標楷體" panose="03000509000000000000" pitchFamily="65" charset="-120"/>
                <a:ea typeface="標楷體" panose="03000509000000000000" pitchFamily="65" charset="-120"/>
              </a:rPr>
              <a:t>□</a:t>
            </a:r>
            <a:r>
              <a:rPr lang="zh-TW" altLang="zh-TW" b="1" kern="100" dirty="0" smtClean="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rPr>
              <a:t>合約期間，一次性收取</a:t>
            </a:r>
            <a:r>
              <a:rPr lang="zh-TW" altLang="zh-TW" b="1" u="sng" kern="100" dirty="0">
                <a:solidFill>
                  <a:schemeClr val="bg2">
                    <a:lumMod val="50000"/>
                  </a:schemeClr>
                </a:solidFill>
                <a:latin typeface="微軟正黑體" panose="020B0604030504040204" pitchFamily="34" charset="-120"/>
                <a:ea typeface="微軟正黑體" panose="020B0604030504040204" pitchFamily="34" charset="-120"/>
              </a:rPr>
              <a:t>　　　　　</a:t>
            </a:r>
            <a:r>
              <a:rPr lang="en-US" altLang="zh-TW" b="1" u="sng" kern="100" dirty="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rPr>
              <a:t>元</a:t>
            </a:r>
            <a:r>
              <a:rPr lang="en-US" altLang="zh-TW" b="1" kern="100" dirty="0">
                <a:solidFill>
                  <a:schemeClr val="bg2">
                    <a:lumMod val="50000"/>
                  </a:schemeClr>
                </a:solidFill>
                <a:latin typeface="微軟正黑體" panose="020B0604030504040204" pitchFamily="34" charset="-120"/>
                <a:ea typeface="微軟正黑體" panose="020B0604030504040204" pitchFamily="34" charset="-120"/>
              </a:rPr>
              <a:t>;</a:t>
            </a:r>
            <a:endParaRPr lang="zh-TW" altLang="zh-TW" kern="100" dirty="0">
              <a:solidFill>
                <a:schemeClr val="bg2">
                  <a:lumMod val="50000"/>
                </a:schemeClr>
              </a:solidFill>
              <a:latin typeface="微軟正黑體" panose="020B0604030504040204" pitchFamily="34" charset="-120"/>
              <a:ea typeface="微軟正黑體" panose="020B0604030504040204" pitchFamily="34" charset="-120"/>
            </a:endParaRPr>
          </a:p>
          <a:p>
            <a:pPr marL="2195195" indent="-1890395" algn="just">
              <a:lnSpc>
                <a:spcPct val="150000"/>
              </a:lnSpc>
              <a:spcAft>
                <a:spcPts val="0"/>
              </a:spcAft>
            </a:pPr>
            <a:r>
              <a:rPr lang="en-US" altLang="zh-TW" b="1" kern="100" dirty="0">
                <a:solidFill>
                  <a:schemeClr val="bg2">
                    <a:lumMod val="50000"/>
                  </a:schemeClr>
                </a:solidFill>
                <a:latin typeface="微軟正黑體" panose="020B0604030504040204" pitchFamily="34" charset="-120"/>
                <a:ea typeface="微軟正黑體" panose="020B0604030504040204" pitchFamily="34" charset="-120"/>
              </a:rPr>
              <a:t> </a:t>
            </a:r>
            <a:r>
              <a:rPr lang="zh-TW" altLang="en-US" b="1" kern="100" dirty="0" smtClean="0">
                <a:solidFill>
                  <a:schemeClr val="bg2">
                    <a:lumMod val="50000"/>
                  </a:schemeClr>
                </a:solidFill>
                <a:latin typeface="微軟正黑體" panose="020B0604030504040204" pitchFamily="34" charset="-120"/>
                <a:ea typeface="微軟正黑體" panose="020B0604030504040204" pitchFamily="34" charset="-120"/>
              </a:rPr>
              <a:t>            </a:t>
            </a:r>
            <a:r>
              <a:rPr lang="en-US" altLang="zh-TW" b="1" kern="100" dirty="0" smtClean="0">
                <a:solidFill>
                  <a:schemeClr val="bg2">
                    <a:lumMod val="50000"/>
                  </a:schemeClr>
                </a:solidFill>
                <a:latin typeface="微軟正黑體" panose="020B0604030504040204" pitchFamily="34" charset="-120"/>
                <a:ea typeface="微軟正黑體" panose="020B0604030504040204" pitchFamily="34" charset="-120"/>
              </a:rPr>
              <a:t> </a:t>
            </a:r>
            <a:r>
              <a:rPr lang="zh-TW" altLang="en-US" b="1" kern="100" dirty="0" smtClean="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smtClean="0">
                <a:solidFill>
                  <a:schemeClr val="bg2">
                    <a:lumMod val="50000"/>
                  </a:schemeClr>
                </a:solidFill>
                <a:latin typeface="標楷體" panose="03000509000000000000" pitchFamily="65" charset="-120"/>
                <a:ea typeface="標楷體" panose="03000509000000000000" pitchFamily="65" charset="-120"/>
              </a:rPr>
              <a:t>□</a:t>
            </a:r>
            <a:r>
              <a:rPr lang="zh-TW" altLang="zh-TW" b="1" kern="100" dirty="0" smtClean="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rPr>
              <a:t>合約期間，收取產品銷售額百分比：</a:t>
            </a:r>
            <a:r>
              <a:rPr lang="zh-TW" altLang="zh-TW" b="1" u="sng" kern="100" dirty="0">
                <a:solidFill>
                  <a:schemeClr val="bg2">
                    <a:lumMod val="50000"/>
                  </a:schemeClr>
                </a:solidFill>
                <a:latin typeface="微軟正黑體" panose="020B0604030504040204" pitchFamily="34" charset="-120"/>
                <a:ea typeface="微軟正黑體" panose="020B0604030504040204" pitchFamily="34" charset="-120"/>
              </a:rPr>
              <a:t>　　</a:t>
            </a:r>
            <a:r>
              <a:rPr lang="en-US" altLang="zh-TW" b="1" u="sng" kern="100" dirty="0">
                <a:solidFill>
                  <a:schemeClr val="bg2">
                    <a:lumMod val="50000"/>
                  </a:schemeClr>
                </a:solidFill>
                <a:latin typeface="微軟正黑體" panose="020B0604030504040204" pitchFamily="34" charset="-120"/>
                <a:ea typeface="微軟正黑體" panose="020B0604030504040204" pitchFamily="34" charset="-120"/>
              </a:rPr>
              <a:t>   </a:t>
            </a:r>
            <a:r>
              <a:rPr lang="zh-TW" altLang="zh-TW" b="1" u="sng" kern="100" dirty="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rPr>
              <a:t>％</a:t>
            </a:r>
            <a:r>
              <a:rPr lang="en-US" altLang="zh-TW" b="1" kern="100" dirty="0">
                <a:solidFill>
                  <a:schemeClr val="bg2">
                    <a:lumMod val="50000"/>
                  </a:schemeClr>
                </a:solidFill>
                <a:latin typeface="微軟正黑體" panose="020B0604030504040204" pitchFamily="34" charset="-120"/>
                <a:ea typeface="微軟正黑體" panose="020B0604030504040204" pitchFamily="34" charset="-120"/>
              </a:rPr>
              <a:t>(</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rPr>
              <a:t>約</a:t>
            </a:r>
            <a:r>
              <a:rPr lang="en-US" altLang="zh-TW" b="1" kern="100" dirty="0">
                <a:solidFill>
                  <a:schemeClr val="bg2">
                    <a:lumMod val="50000"/>
                  </a:schemeClr>
                </a:solidFill>
                <a:latin typeface="微軟正黑體" panose="020B0604030504040204" pitchFamily="34" charset="-120"/>
                <a:ea typeface="微軟正黑體" panose="020B0604030504040204" pitchFamily="34" charset="-120"/>
              </a:rPr>
              <a:t>2-5%)</a:t>
            </a:r>
            <a:endParaRPr lang="zh-TW" altLang="zh-TW" kern="100" dirty="0" smtClean="0">
              <a:solidFill>
                <a:schemeClr val="bg2">
                  <a:lumMod val="50000"/>
                </a:schemeClr>
              </a:solidFill>
              <a:latin typeface="微軟正黑體" panose="020B0604030504040204" pitchFamily="34" charset="-120"/>
              <a:ea typeface="微軟正黑體" panose="020B0604030504040204" pitchFamily="34" charset="-120"/>
            </a:endParaRPr>
          </a:p>
          <a:p>
            <a:pPr>
              <a:lnSpc>
                <a:spcPct val="150000"/>
              </a:lnSpc>
            </a:pPr>
            <a:r>
              <a:rPr lang="zh-TW" altLang="en-US" b="1" kern="100" dirty="0" smtClean="0">
                <a:solidFill>
                  <a:schemeClr val="bg2">
                    <a:lumMod val="50000"/>
                  </a:schemeClr>
                </a:solidFill>
                <a:latin typeface="標楷體" panose="03000509000000000000" pitchFamily="65" charset="-120"/>
                <a:ea typeface="標楷體" panose="03000509000000000000" pitchFamily="65" charset="-120"/>
                <a:cs typeface="Times New Roman" panose="02020603050405020304" pitchFamily="18" charset="0"/>
              </a:rPr>
              <a:t>          </a:t>
            </a:r>
            <a:r>
              <a:rPr lang="zh-TW" altLang="zh-TW" b="1" kern="100" dirty="0" smtClean="0">
                <a:solidFill>
                  <a:schemeClr val="bg2">
                    <a:lumMod val="50000"/>
                  </a:schemeClr>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b="1" kern="100" dirty="0" smtClean="0">
                <a:solidFill>
                  <a:schemeClr val="bg2">
                    <a:lumMod val="50000"/>
                  </a:schemeClr>
                </a:solidFill>
                <a:latin typeface="標楷體" panose="03000509000000000000" pitchFamily="65" charset="-120"/>
                <a:ea typeface="標楷體" panose="03000509000000000000" pitchFamily="65" charset="-120"/>
                <a:cs typeface="Times New Roman" panose="02020603050405020304" pitchFamily="18" charset="0"/>
              </a:rPr>
              <a:t> </a:t>
            </a:r>
            <a:r>
              <a:rPr lang="zh-TW" altLang="zh-TW" b="1" kern="100" dirty="0" smtClean="0">
                <a:solidFill>
                  <a:schemeClr val="bg2">
                    <a:lumMod val="50000"/>
                  </a:schemeClr>
                </a:solidFill>
                <a:latin typeface="微軟正黑體" panose="020B0604030504040204" pitchFamily="34" charset="-120"/>
                <a:ea typeface="微軟正黑體" panose="020B0604030504040204" pitchFamily="34" charset="-120"/>
                <a:cs typeface="Times New Roman" panose="02020603050405020304" pitchFamily="18" charset="0"/>
              </a:rPr>
              <a:t>其他</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cs typeface="Times New Roman" panose="02020603050405020304" pitchFamily="18" charset="0"/>
              </a:rPr>
              <a:t>；</a:t>
            </a:r>
            <a:r>
              <a:rPr lang="en-US" altLang="zh-TW" b="1" u="sng" kern="100" dirty="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cs typeface="Times New Roman" panose="02020603050405020304" pitchFamily="18" charset="0"/>
              </a:rPr>
              <a:t>（請詳細說明）</a:t>
            </a:r>
            <a:endParaRPr lang="zh-TW" altLang="en-US" dirty="0">
              <a:solidFill>
                <a:schemeClr val="bg2">
                  <a:lumMod val="50000"/>
                </a:schemeClr>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0507378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回顧">
  <a:themeElements>
    <a:clrScheme name="回顧">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回顧">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1453</TotalTime>
  <Words>232</Words>
  <Application>Microsoft Office PowerPoint</Application>
  <PresentationFormat>自訂</PresentationFormat>
  <Paragraphs>25</Paragraphs>
  <Slides>5</Slides>
  <Notes>1</Notes>
  <HiddenSlides>0</HiddenSlides>
  <MMClips>0</MMClips>
  <ScaleCrop>false</ScaleCrop>
  <HeadingPairs>
    <vt:vector size="6" baseType="variant">
      <vt:variant>
        <vt:lpstr>使用字型</vt:lpstr>
      </vt:variant>
      <vt:variant>
        <vt:i4>12</vt:i4>
      </vt:variant>
      <vt:variant>
        <vt:lpstr>佈景主題</vt:lpstr>
      </vt:variant>
      <vt:variant>
        <vt:i4>1</vt:i4>
      </vt:variant>
      <vt:variant>
        <vt:lpstr>投影片標題</vt:lpstr>
      </vt:variant>
      <vt:variant>
        <vt:i4>5</vt:i4>
      </vt:variant>
    </vt:vector>
  </HeadingPairs>
  <TitlesOfParts>
    <vt:vector size="18" baseType="lpstr">
      <vt:lpstr>Mangal</vt:lpstr>
      <vt:lpstr>StarSymbol</vt:lpstr>
      <vt:lpstr>微軟正黑體</vt:lpstr>
      <vt:lpstr>新細明體</vt:lpstr>
      <vt:lpstr>標楷體</vt:lpstr>
      <vt:lpstr>Calibri</vt:lpstr>
      <vt:lpstr>Calibri Light</vt:lpstr>
      <vt:lpstr>Liberation Sans</vt:lpstr>
      <vt:lpstr>Liberation Serif</vt:lpstr>
      <vt:lpstr>Tahoma</vt:lpstr>
      <vt:lpstr>Times New Roman</vt:lpstr>
      <vt:lpstr>Wingdings</vt:lpstr>
      <vt:lpstr>回顧</vt:lpstr>
      <vt:lpstr>申請技術名稱:    業者:  日期：</vt:lpstr>
      <vt:lpstr>PowerPoint 簡報</vt:lpstr>
      <vt:lpstr>PowerPoint 簡報</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一種可對紅鳳菜汁液進行生物降解產生可應用電子梭之特定微生物程序 A special Gynura bicolor -degrading microbial process to generate electron-shuttles for applications</dc:title>
  <dc:creator>Sarita</dc:creator>
  <cp:lastModifiedBy>Windows 使用者</cp:lastModifiedBy>
  <cp:revision>71</cp:revision>
  <dcterms:created xsi:type="dcterms:W3CDTF">2016-08-14T23:36:20Z</dcterms:created>
  <dcterms:modified xsi:type="dcterms:W3CDTF">2025-10-16T05:34:23Z</dcterms:modified>
</cp:coreProperties>
</file>