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1" r:id="rId1"/>
  </p:sldMasterIdLst>
  <p:notesMasterIdLst>
    <p:notesMasterId r:id="rId8"/>
  </p:notesMasterIdLst>
  <p:handoutMasterIdLst>
    <p:handoutMasterId r:id="rId9"/>
  </p:handoutMasterIdLst>
  <p:sldIdLst>
    <p:sldId id="256" r:id="rId2"/>
    <p:sldId id="258" r:id="rId3"/>
    <p:sldId id="263" r:id="rId4"/>
    <p:sldId id="264" r:id="rId5"/>
    <p:sldId id="266" r:id="rId6"/>
    <p:sldId id="267" r:id="rId7"/>
  </p:sldIdLst>
  <p:sldSz cx="10080625" cy="7559675"/>
  <p:notesSz cx="7559675" cy="106918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81">
          <p15:clr>
            <a:srgbClr val="A4A3A4"/>
          </p15:clr>
        </p15:guide>
        <p15:guide id="2" pos="3175">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CC"/>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1426" y="67"/>
      </p:cViewPr>
      <p:guideLst>
        <p:guide orient="horz" pos="2381"/>
        <p:guide pos="3175"/>
      </p:guideLst>
    </p:cSldViewPr>
  </p:slideViewPr>
  <p:notesTextViewPr>
    <p:cViewPr>
      <p:scale>
        <a:sx n="1" d="1"/>
        <a:sy n="1" d="1"/>
      </p:scale>
      <p:origin x="0" y="0"/>
    </p:cViewPr>
  </p:notesTextViewPr>
  <p:sorterViewPr>
    <p:cViewPr>
      <p:scale>
        <a:sx n="130" d="100"/>
        <a:sy n="13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頁首版面配置區 1"/>
          <p:cNvSpPr txBox="1">
            <a:spLocks noGrp="1"/>
          </p:cNvSpPr>
          <p:nvPr>
            <p:ph type="hdr" sz="quarter"/>
          </p:nvPr>
        </p:nvSpPr>
        <p:spPr>
          <a:xfrm>
            <a:off x="0" y="0"/>
            <a:ext cx="3280680" cy="534240"/>
          </a:xfrm>
          <a:prstGeom prst="rect">
            <a:avLst/>
          </a:prstGeom>
          <a:noFill/>
          <a:ln>
            <a:noFill/>
          </a:ln>
        </p:spPr>
        <p:txBody>
          <a:bodyPr vert="horz" wrap="none" lIns="90000" tIns="45000" rIns="90000" bIns="45000" anchorCtr="0" compatLnSpc="0"/>
          <a:lstStyle/>
          <a:p>
            <a:pPr marL="0" marR="0" lvl="0" indent="0" rtl="0" hangingPunct="0">
              <a:lnSpc>
                <a:spcPct val="100000"/>
              </a:lnSpc>
              <a:spcBef>
                <a:spcPts val="0"/>
              </a:spcBef>
              <a:spcAft>
                <a:spcPts val="0"/>
              </a:spcAft>
              <a:buNone/>
              <a:tabLst/>
              <a:defRPr sz="1400"/>
            </a:pPr>
            <a:endParaRPr lang="en-US" sz="1400" b="0" i="0" u="none" strike="noStrike" kern="1200" cap="none">
              <a:ln>
                <a:noFill/>
              </a:ln>
              <a:latin typeface="Liberation Sans" pitchFamily="18"/>
              <a:ea typeface="微軟正黑體" pitchFamily="2"/>
              <a:cs typeface="Mangal" pitchFamily="2"/>
            </a:endParaRPr>
          </a:p>
        </p:txBody>
      </p:sp>
      <p:sp>
        <p:nvSpPr>
          <p:cNvPr id="3" name="日期版面配置區 2"/>
          <p:cNvSpPr txBox="1">
            <a:spLocks noGrp="1"/>
          </p:cNvSpPr>
          <p:nvPr>
            <p:ph type="dt" sz="quarter" idx="1"/>
          </p:nvPr>
        </p:nvSpPr>
        <p:spPr>
          <a:xfrm>
            <a:off x="4278960" y="0"/>
            <a:ext cx="3280680" cy="534240"/>
          </a:xfrm>
          <a:prstGeom prst="rect">
            <a:avLst/>
          </a:prstGeom>
          <a:noFill/>
          <a:ln>
            <a:noFill/>
          </a:ln>
        </p:spPr>
        <p:txBody>
          <a:bodyPr vert="horz" wrap="none" lIns="90000" tIns="45000" rIns="90000" bIns="45000" anchorCtr="0" compatLnSpc="0"/>
          <a:lstStyle/>
          <a:p>
            <a:pPr marL="0" marR="0" lvl="0" indent="0" algn="r" rtl="0" hangingPunct="0">
              <a:lnSpc>
                <a:spcPct val="100000"/>
              </a:lnSpc>
              <a:spcBef>
                <a:spcPts val="0"/>
              </a:spcBef>
              <a:spcAft>
                <a:spcPts val="0"/>
              </a:spcAft>
              <a:buNone/>
              <a:tabLst/>
              <a:defRPr sz="1400"/>
            </a:pPr>
            <a:endParaRPr lang="en-US" sz="1400" b="0" i="0" u="none" strike="noStrike" kern="1200" cap="none">
              <a:ln>
                <a:noFill/>
              </a:ln>
              <a:latin typeface="Liberation Sans" pitchFamily="18"/>
              <a:ea typeface="微軟正黑體" pitchFamily="2"/>
              <a:cs typeface="Mangal" pitchFamily="2"/>
            </a:endParaRPr>
          </a:p>
        </p:txBody>
      </p:sp>
      <p:sp>
        <p:nvSpPr>
          <p:cNvPr id="4" name="頁尾版面配置區 3"/>
          <p:cNvSpPr txBox="1">
            <a:spLocks noGrp="1"/>
          </p:cNvSpPr>
          <p:nvPr>
            <p:ph type="ftr" sz="quarter" idx="2"/>
          </p:nvPr>
        </p:nvSpPr>
        <p:spPr>
          <a:xfrm>
            <a:off x="0" y="10157400"/>
            <a:ext cx="3280680" cy="534240"/>
          </a:xfrm>
          <a:prstGeom prst="rect">
            <a:avLst/>
          </a:prstGeom>
          <a:noFill/>
          <a:ln>
            <a:noFill/>
          </a:ln>
        </p:spPr>
        <p:txBody>
          <a:bodyPr vert="horz" wrap="none" lIns="90000" tIns="45000" rIns="90000" bIns="45000" anchor="b" anchorCtr="0" compatLnSpc="0"/>
          <a:lstStyle/>
          <a:p>
            <a:pPr marL="0" marR="0" lvl="0" indent="0" rtl="0" hangingPunct="0">
              <a:lnSpc>
                <a:spcPct val="100000"/>
              </a:lnSpc>
              <a:spcBef>
                <a:spcPts val="0"/>
              </a:spcBef>
              <a:spcAft>
                <a:spcPts val="0"/>
              </a:spcAft>
              <a:buNone/>
              <a:tabLst/>
              <a:defRPr sz="1400"/>
            </a:pPr>
            <a:endParaRPr lang="en-US" sz="1400" b="0" i="0" u="none" strike="noStrike" kern="1200" cap="none">
              <a:ln>
                <a:noFill/>
              </a:ln>
              <a:latin typeface="Liberation Sans" pitchFamily="18"/>
              <a:ea typeface="微軟正黑體" pitchFamily="2"/>
              <a:cs typeface="Mangal" pitchFamily="2"/>
            </a:endParaRPr>
          </a:p>
        </p:txBody>
      </p:sp>
      <p:sp>
        <p:nvSpPr>
          <p:cNvPr id="5" name="投影片編號版面配置區 4"/>
          <p:cNvSpPr txBox="1">
            <a:spLocks noGrp="1"/>
          </p:cNvSpPr>
          <p:nvPr>
            <p:ph type="sldNum" sz="quarter" idx="3"/>
          </p:nvPr>
        </p:nvSpPr>
        <p:spPr>
          <a:xfrm>
            <a:off x="4278960" y="10157400"/>
            <a:ext cx="3280680" cy="534240"/>
          </a:xfrm>
          <a:prstGeom prst="rect">
            <a:avLst/>
          </a:prstGeom>
          <a:noFill/>
          <a:ln>
            <a:noFill/>
          </a:ln>
        </p:spPr>
        <p:txBody>
          <a:bodyPr vert="horz" wrap="none" lIns="90000" tIns="45000" rIns="90000" bIns="45000" anchor="b" anchorCtr="0" compatLnSpc="0"/>
          <a:lstStyle/>
          <a:p>
            <a:pPr marL="0" marR="0" lvl="0" indent="0" algn="r" rtl="0" hangingPunct="0">
              <a:lnSpc>
                <a:spcPct val="100000"/>
              </a:lnSpc>
              <a:spcBef>
                <a:spcPts val="0"/>
              </a:spcBef>
              <a:spcAft>
                <a:spcPts val="0"/>
              </a:spcAft>
              <a:buNone/>
              <a:tabLst/>
              <a:defRPr sz="1400"/>
            </a:pPr>
            <a:fld id="{58754E61-D9E0-469E-BC08-F30DC90E018B}" type="slidenum">
              <a:t>‹#›</a:t>
            </a:fld>
            <a:endParaRPr lang="en-US" sz="1400" b="0" i="0" u="none" strike="noStrike" kern="1200" cap="none">
              <a:ln>
                <a:noFill/>
              </a:ln>
              <a:latin typeface="Liberation Sans" pitchFamily="18"/>
              <a:ea typeface="微軟正黑體" pitchFamily="2"/>
              <a:cs typeface="Mangal" pitchFamily="2"/>
            </a:endParaRPr>
          </a:p>
        </p:txBody>
      </p:sp>
    </p:spTree>
    <p:extLst>
      <p:ext uri="{BB962C8B-B14F-4D97-AF65-F5344CB8AC3E}">
        <p14:creationId xmlns:p14="http://schemas.microsoft.com/office/powerpoint/2010/main" val="40741129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idx="2"/>
          </p:nvPr>
        </p:nvSpPr>
        <p:spPr>
          <a:xfrm>
            <a:off x="1107000" y="812520"/>
            <a:ext cx="5345280" cy="4008959"/>
          </a:xfrm>
          <a:prstGeom prst="rect">
            <a:avLst/>
          </a:prstGeom>
          <a:noFill/>
          <a:ln>
            <a:noFill/>
            <a:prstDash val="solid"/>
          </a:ln>
        </p:spPr>
      </p:sp>
      <p:sp>
        <p:nvSpPr>
          <p:cNvPr id="3" name="備忘稿版面配置區 2"/>
          <p:cNvSpPr txBox="1">
            <a:spLocks noGrp="1"/>
          </p:cNvSpPr>
          <p:nvPr>
            <p:ph type="body" sz="quarter" idx="3"/>
          </p:nvPr>
        </p:nvSpPr>
        <p:spPr>
          <a:xfrm>
            <a:off x="756000" y="5078520"/>
            <a:ext cx="6047640" cy="4811040"/>
          </a:xfrm>
          <a:prstGeom prst="rect">
            <a:avLst/>
          </a:prstGeom>
          <a:noFill/>
          <a:ln>
            <a:noFill/>
          </a:ln>
        </p:spPr>
        <p:txBody>
          <a:bodyPr lIns="0" tIns="0" rIns="0" bIns="0"/>
          <a:lstStyle/>
          <a:p>
            <a:endParaRPr lang="en-US" altLang="zh-TW"/>
          </a:p>
        </p:txBody>
      </p:sp>
      <p:sp>
        <p:nvSpPr>
          <p:cNvPr id="4" name="頁首版面配置區 3"/>
          <p:cNvSpPr txBox="1">
            <a:spLocks noGrp="1"/>
          </p:cNvSpPr>
          <p:nvPr>
            <p:ph type="hdr" sz="quarter"/>
          </p:nvPr>
        </p:nvSpPr>
        <p:spPr>
          <a:xfrm>
            <a:off x="0" y="0"/>
            <a:ext cx="3280680" cy="534240"/>
          </a:xfrm>
          <a:prstGeom prst="rect">
            <a:avLst/>
          </a:prstGeom>
          <a:noFill/>
          <a:ln>
            <a:noFill/>
          </a:ln>
        </p:spPr>
        <p:txBody>
          <a:bodyPr lIns="0" tIns="0" rIns="0" bIns="0" anchorCtr="0"/>
          <a:lstStyle>
            <a:lvl1pPr lvl="0" rtl="0" hangingPunct="0">
              <a:buNone/>
              <a:tabLst/>
              <a:defRPr lang="en-US" sz="1400" kern="1200">
                <a:latin typeface="Liberation Serif" pitchFamily="18"/>
                <a:ea typeface="新細明體" pitchFamily="2"/>
                <a:cs typeface="Tahoma" pitchFamily="2"/>
              </a:defRPr>
            </a:lvl1pPr>
          </a:lstStyle>
          <a:p>
            <a:pPr lvl="0"/>
            <a:endParaRPr lang="en-US"/>
          </a:p>
        </p:txBody>
      </p:sp>
      <p:sp>
        <p:nvSpPr>
          <p:cNvPr id="5" name="日期版面配置區 4"/>
          <p:cNvSpPr txBox="1">
            <a:spLocks noGrp="1"/>
          </p:cNvSpPr>
          <p:nvPr>
            <p:ph type="dt" idx="1"/>
          </p:nvPr>
        </p:nvSpPr>
        <p:spPr>
          <a:xfrm>
            <a:off x="4278960" y="0"/>
            <a:ext cx="3280680" cy="534240"/>
          </a:xfrm>
          <a:prstGeom prst="rect">
            <a:avLst/>
          </a:prstGeom>
          <a:noFill/>
          <a:ln>
            <a:noFill/>
          </a:ln>
        </p:spPr>
        <p:txBody>
          <a:bodyPr lIns="0" tIns="0" rIns="0" bIns="0" anchorCtr="0"/>
          <a:lstStyle>
            <a:lvl1pPr lvl="0" algn="r" rtl="0" hangingPunct="0">
              <a:buNone/>
              <a:tabLst/>
              <a:defRPr lang="en-US" sz="1400" kern="1200">
                <a:latin typeface="Liberation Serif" pitchFamily="18"/>
                <a:ea typeface="新細明體" pitchFamily="2"/>
                <a:cs typeface="Tahoma" pitchFamily="2"/>
              </a:defRPr>
            </a:lvl1pPr>
          </a:lstStyle>
          <a:p>
            <a:pPr lvl="0"/>
            <a:endParaRPr lang="en-US"/>
          </a:p>
        </p:txBody>
      </p:sp>
      <p:sp>
        <p:nvSpPr>
          <p:cNvPr id="6" name="頁尾版面配置區 5"/>
          <p:cNvSpPr txBox="1">
            <a:spLocks noGrp="1"/>
          </p:cNvSpPr>
          <p:nvPr>
            <p:ph type="ftr" sz="quarter" idx="4"/>
          </p:nvPr>
        </p:nvSpPr>
        <p:spPr>
          <a:xfrm>
            <a:off x="0" y="10157400"/>
            <a:ext cx="3280680" cy="534240"/>
          </a:xfrm>
          <a:prstGeom prst="rect">
            <a:avLst/>
          </a:prstGeom>
          <a:noFill/>
          <a:ln>
            <a:noFill/>
          </a:ln>
        </p:spPr>
        <p:txBody>
          <a:bodyPr lIns="0" tIns="0" rIns="0" bIns="0" anchor="b" anchorCtr="0"/>
          <a:lstStyle>
            <a:lvl1pPr lvl="0" rtl="0" hangingPunct="0">
              <a:buNone/>
              <a:tabLst/>
              <a:defRPr lang="en-US" sz="1400" kern="1200">
                <a:latin typeface="Liberation Serif" pitchFamily="18"/>
                <a:ea typeface="新細明體" pitchFamily="2"/>
                <a:cs typeface="Tahoma" pitchFamily="2"/>
              </a:defRPr>
            </a:lvl1pPr>
          </a:lstStyle>
          <a:p>
            <a:pPr lvl="0"/>
            <a:endParaRPr lang="en-US"/>
          </a:p>
        </p:txBody>
      </p:sp>
      <p:sp>
        <p:nvSpPr>
          <p:cNvPr id="7" name="投影片編號版面配置區 6"/>
          <p:cNvSpPr txBox="1">
            <a:spLocks noGrp="1"/>
          </p:cNvSpPr>
          <p:nvPr>
            <p:ph type="sldNum" sz="quarter" idx="5"/>
          </p:nvPr>
        </p:nvSpPr>
        <p:spPr>
          <a:xfrm>
            <a:off x="4278960" y="10157400"/>
            <a:ext cx="3280680" cy="534240"/>
          </a:xfrm>
          <a:prstGeom prst="rect">
            <a:avLst/>
          </a:prstGeom>
          <a:noFill/>
          <a:ln>
            <a:noFill/>
          </a:ln>
        </p:spPr>
        <p:txBody>
          <a:bodyPr lIns="0" tIns="0" rIns="0" bIns="0" anchor="b" anchorCtr="0"/>
          <a:lstStyle>
            <a:lvl1pPr lvl="0" algn="r" rtl="0" hangingPunct="0">
              <a:buNone/>
              <a:tabLst/>
              <a:defRPr lang="en-US" sz="1400" kern="1200">
                <a:latin typeface="Liberation Serif" pitchFamily="18"/>
                <a:ea typeface="新細明體" pitchFamily="2"/>
                <a:cs typeface="Tahoma" pitchFamily="2"/>
              </a:defRPr>
            </a:lvl1pPr>
          </a:lstStyle>
          <a:p>
            <a:pPr lvl="0"/>
            <a:fld id="{FCF171D9-3D37-4C97-BDBD-46615F68370B}" type="slidenum">
              <a:t>‹#›</a:t>
            </a:fld>
            <a:endParaRPr lang="en-US"/>
          </a:p>
        </p:txBody>
      </p:sp>
    </p:spTree>
    <p:extLst>
      <p:ext uri="{BB962C8B-B14F-4D97-AF65-F5344CB8AC3E}">
        <p14:creationId xmlns:p14="http://schemas.microsoft.com/office/powerpoint/2010/main" val="856137895"/>
      </p:ext>
    </p:extLst>
  </p:cSld>
  <p:clrMap bg1="lt1" tx1="dk1" bg2="lt2" tx2="dk2" accent1="accent1" accent2="accent2" accent3="accent3" accent4="accent4" accent5="accent5" accent6="accent6" hlink="hlink" folHlink="folHlink"/>
  <p:notesStyle>
    <a:lvl1pPr marL="216000" marR="0" indent="-216000" rtl="0" hangingPunct="0">
      <a:tabLst/>
      <a:defRPr lang="en-US" altLang="zh-TW" sz="2000" b="0" i="0" u="none" strike="noStrike" kern="1200" cap="none">
        <a:ln>
          <a:noFill/>
        </a:ln>
        <a:highlight>
          <a:scrgbClr r="0" g="0" b="0">
            <a:alpha val="0"/>
          </a:scrgbClr>
        </a:highlight>
        <a:latin typeface="Liberation Sans" pitchFamily="18"/>
        <a:ea typeface="微軟正黑體" pitchFamily="2"/>
        <a:cs typeface="Mangal" pitchFamily="2"/>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noResize="1"/>
          </p:cNvSpPr>
          <p:nvPr>
            <p:ph type="sldImg"/>
          </p:nvPr>
        </p:nvSpPr>
        <p:spPr>
          <a:xfrm>
            <a:off x="1106488" y="800100"/>
            <a:ext cx="5349875" cy="4013200"/>
          </a:xfrm>
          <a:solidFill>
            <a:srgbClr val="729FCF"/>
          </a:solidFill>
          <a:ln w="25400">
            <a:solidFill>
              <a:srgbClr val="3465A4"/>
            </a:solidFill>
            <a:prstDash val="solid"/>
          </a:ln>
        </p:spPr>
      </p:sp>
      <p:sp>
        <p:nvSpPr>
          <p:cNvPr id="3" name="備忘稿版面配置區 2"/>
          <p:cNvSpPr txBox="1">
            <a:spLocks noGrp="1"/>
          </p:cNvSpPr>
          <p:nvPr>
            <p:ph type="body" sz="quarter" idx="1"/>
          </p:nvPr>
        </p:nvSpPr>
        <p:spPr>
          <a:xfrm>
            <a:off x="755639" y="5078520"/>
            <a:ext cx="6049440" cy="4813920"/>
          </a:xfrm>
        </p:spPr>
        <p:txBody>
          <a:bodyPr vert="horz" compatLnSpc="1">
            <a:spAutoFit/>
          </a:bodyPr>
          <a:lstStyle>
            <a:defPPr lvl="0">
              <a:buNone/>
            </a:defPPr>
            <a:lvl1pPr lvl="0">
              <a:buNone/>
            </a:lvl1pPr>
            <a:lvl2pPr lvl="1">
              <a:buClr>
                <a:srgbClr val="000000"/>
              </a:buClr>
              <a:buSzPct val="100000"/>
              <a:buFont typeface="Calibri" pitchFamily="34"/>
              <a:buChar char="•"/>
            </a:lvl2pPr>
            <a:lvl3pPr lvl="2">
              <a:buClr>
                <a:srgbClr val="000000"/>
              </a:buClr>
              <a:buSzPct val="100000"/>
              <a:buFont typeface="Calibri" pitchFamily="34"/>
              <a:buChar char="•"/>
            </a:lvl3pPr>
            <a:lvl4pPr lvl="3">
              <a:buClr>
                <a:srgbClr val="000000"/>
              </a:buClr>
              <a:buSzPct val="100000"/>
              <a:buFont typeface="Calibri" pitchFamily="34"/>
              <a:buChar char="•"/>
            </a:lvl4pPr>
            <a:lvl5pPr lvl="4">
              <a:buClr>
                <a:srgbClr val="000000"/>
              </a:buClr>
              <a:buSzPct val="100000"/>
              <a:buFont typeface="Calibri" pitchFamily="34"/>
              <a:buChar char="•"/>
            </a:lvl5pPr>
            <a:lvl6pPr lvl="5">
              <a:buClr>
                <a:srgbClr val="000000"/>
              </a:buClr>
              <a:buSzPct val="100000"/>
              <a:buFont typeface="Calibri" pitchFamily="34"/>
              <a:buChar char="•"/>
            </a:lvl6pPr>
            <a:lvl7pPr lvl="6">
              <a:buClr>
                <a:srgbClr val="000000"/>
              </a:buClr>
              <a:buSzPct val="100000"/>
              <a:buFont typeface="Calibri" pitchFamily="34"/>
              <a:buChar char="•"/>
            </a:lvl7pPr>
            <a:lvl8pPr lvl="7">
              <a:buClr>
                <a:srgbClr val="000000"/>
              </a:buClr>
              <a:buSzPct val="100000"/>
              <a:buFont typeface="Calibri" pitchFamily="34"/>
              <a:buChar char="•"/>
            </a:lvl8pPr>
            <a:lvl9pPr lvl="8">
              <a:buClr>
                <a:srgbClr val="000000"/>
              </a:buClr>
              <a:buSzPct val="100000"/>
              <a:buFont typeface="Calibri" pitchFamily="34"/>
              <a:buChar char="•"/>
            </a:lvl9pPr>
          </a:lstStyle>
          <a:p>
            <a:pPr marL="0" indent="0" algn="l">
              <a:spcBef>
                <a:spcPts val="448"/>
              </a:spcBef>
              <a:tabLst>
                <a:tab pos="0" algn="l"/>
                <a:tab pos="914400" algn="l"/>
                <a:tab pos="1828800" algn="l"/>
                <a:tab pos="2743199" algn="l"/>
                <a:tab pos="3657600" algn="l"/>
                <a:tab pos="4572000" algn="l"/>
                <a:tab pos="5486399" algn="l"/>
                <a:tab pos="6400799" algn="l"/>
                <a:tab pos="7315200" algn="l"/>
                <a:tab pos="8229600" algn="l"/>
                <a:tab pos="9144000" algn="l"/>
                <a:tab pos="10058400" algn="l"/>
              </a:tabLst>
            </a:pPr>
            <a:endParaRPr lang="en-US" altLang="zh-TW" sz="2810">
              <a:solidFill>
                <a:srgbClr val="000000"/>
              </a:solidFill>
              <a:latin typeface="Calibri" pitchFamily="34"/>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sp>
        <p:nvSpPr>
          <p:cNvPr id="7" name="Rectangle 6"/>
          <p:cNvSpPr/>
          <p:nvPr/>
        </p:nvSpPr>
        <p:spPr>
          <a:xfrm>
            <a:off x="2627" y="7055697"/>
            <a:ext cx="10078000" cy="503978"/>
          </a:xfrm>
          <a:prstGeom prst="rect">
            <a:avLst/>
          </a:prstGeom>
          <a:solidFill>
            <a:schemeClr val="accent6"/>
          </a:solidFill>
          <a:ln>
            <a:noFill/>
          </a:ln>
        </p:spPr>
        <p:style>
          <a:lnRef idx="0">
            <a:scrgbClr r="0" g="0" b="0"/>
          </a:lnRef>
          <a:fillRef idx="0">
            <a:scrgbClr r="0" g="0" b="0"/>
          </a:fillRef>
          <a:effectRef idx="0">
            <a:scrgbClr r="0" g="0" b="0"/>
          </a:effectRef>
          <a:fontRef idx="minor">
            <a:schemeClr val="lt1"/>
          </a:fontRef>
        </p:style>
      </p:sp>
      <p:sp>
        <p:nvSpPr>
          <p:cNvPr id="8" name="Rectangle 7"/>
          <p:cNvSpPr/>
          <p:nvPr/>
        </p:nvSpPr>
        <p:spPr>
          <a:xfrm>
            <a:off x="14" y="6982410"/>
            <a:ext cx="10078000" cy="70557"/>
          </a:xfrm>
          <a:prstGeom prst="rect">
            <a:avLst/>
          </a:prstGeom>
          <a:solidFill>
            <a:schemeClr val="accent5"/>
          </a:solidFill>
          <a:ln>
            <a:noFill/>
          </a:ln>
        </p:spPr>
        <p:style>
          <a:lnRef idx="0">
            <a:scrgbClr r="0" g="0" b="0"/>
          </a:lnRef>
          <a:fillRef idx="0">
            <a:scrgbClr r="0" g="0" b="0"/>
          </a:fillRef>
          <a:effectRef idx="0">
            <a:scrgbClr r="0" g="0" b="0"/>
          </a:effectRef>
          <a:fontRef idx="minor">
            <a:schemeClr val="lt1"/>
          </a:fontRef>
        </p:style>
      </p:sp>
      <p:sp>
        <p:nvSpPr>
          <p:cNvPr id="2" name="Title 1"/>
          <p:cNvSpPr>
            <a:spLocks noGrp="1"/>
          </p:cNvSpPr>
          <p:nvPr>
            <p:ph type="ctrTitle"/>
          </p:nvPr>
        </p:nvSpPr>
        <p:spPr>
          <a:xfrm>
            <a:off x="1032130" y="451279"/>
            <a:ext cx="8316516" cy="3931031"/>
          </a:xfrm>
        </p:spPr>
        <p:txBody>
          <a:bodyPr anchor="b">
            <a:normAutofit/>
          </a:bodyPr>
          <a:lstStyle>
            <a:lvl1pPr algn="l">
              <a:lnSpc>
                <a:spcPct val="85000"/>
              </a:lnSpc>
              <a:defRPr sz="8818" spc="-55" baseline="0">
                <a:solidFill>
                  <a:schemeClr val="tx1">
                    <a:lumMod val="85000"/>
                    <a:lumOff val="15000"/>
                  </a:schemeClr>
                </a:solidFill>
              </a:defRPr>
            </a:lvl1pPr>
          </a:lstStyle>
          <a:p>
            <a:r>
              <a:rPr lang="zh-TW" altLang="en-US" smtClean="0"/>
              <a:t>按一下以編輯母片標題樣式</a:t>
            </a:r>
            <a:endParaRPr lang="en-US" dirty="0"/>
          </a:p>
        </p:txBody>
      </p:sp>
      <p:sp>
        <p:nvSpPr>
          <p:cNvPr id="3" name="Subtitle 2"/>
          <p:cNvSpPr>
            <a:spLocks noGrp="1"/>
          </p:cNvSpPr>
          <p:nvPr>
            <p:ph type="subTitle" idx="1"/>
          </p:nvPr>
        </p:nvSpPr>
        <p:spPr>
          <a:xfrm>
            <a:off x="909547" y="4911497"/>
            <a:ext cx="8316516" cy="1259946"/>
          </a:xfrm>
        </p:spPr>
        <p:txBody>
          <a:bodyPr lIns="91440" rIns="91440">
            <a:normAutofit/>
          </a:bodyPr>
          <a:lstStyle>
            <a:lvl1pPr marL="0" indent="0" algn="l">
              <a:buNone/>
              <a:defRPr sz="2646" cap="all" spc="220" baseline="0">
                <a:solidFill>
                  <a:schemeClr val="tx2"/>
                </a:solidFill>
                <a:latin typeface="+mj-lt"/>
              </a:defRPr>
            </a:lvl1pPr>
            <a:lvl2pPr marL="503972" indent="0" algn="ctr">
              <a:buNone/>
              <a:defRPr sz="2646"/>
            </a:lvl2pPr>
            <a:lvl3pPr marL="1007943" indent="0" algn="ctr">
              <a:buNone/>
              <a:defRPr sz="2646"/>
            </a:lvl3pPr>
            <a:lvl4pPr marL="1511915" indent="0" algn="ctr">
              <a:buNone/>
              <a:defRPr sz="2205"/>
            </a:lvl4pPr>
            <a:lvl5pPr marL="2015886" indent="0" algn="ctr">
              <a:buNone/>
              <a:defRPr sz="2205"/>
            </a:lvl5pPr>
            <a:lvl6pPr marL="2519858" indent="0" algn="ctr">
              <a:buNone/>
              <a:defRPr sz="2205"/>
            </a:lvl6pPr>
            <a:lvl7pPr marL="3023829" indent="0" algn="ctr">
              <a:buNone/>
              <a:defRPr sz="2205"/>
            </a:lvl7pPr>
            <a:lvl8pPr marL="3527801" indent="0" algn="ctr">
              <a:buNone/>
              <a:defRPr sz="2205"/>
            </a:lvl8pPr>
            <a:lvl9pPr marL="4031772" indent="0" algn="ctr">
              <a:buNone/>
              <a:defRPr sz="2205"/>
            </a:lvl9pPr>
          </a:lstStyle>
          <a:p>
            <a:r>
              <a:rPr lang="zh-TW" altLang="en-US" smtClean="0"/>
              <a:t>按一下以編輯母片副標題樣式</a:t>
            </a:r>
            <a:endParaRPr lang="en-US" dirty="0"/>
          </a:p>
        </p:txBody>
      </p:sp>
      <p:sp>
        <p:nvSpPr>
          <p:cNvPr id="4" name="Date Placeholder 3"/>
          <p:cNvSpPr>
            <a:spLocks noGrp="1"/>
          </p:cNvSpPr>
          <p:nvPr>
            <p:ph type="dt" sz="half" idx="10"/>
          </p:nvPr>
        </p:nvSpPr>
        <p:spPr/>
        <p:txBody>
          <a:bodyPr/>
          <a:lstStyle/>
          <a:p>
            <a:pPr lvl="0"/>
            <a:endParaRPr lang="en-US"/>
          </a:p>
        </p:txBody>
      </p:sp>
      <p:sp>
        <p:nvSpPr>
          <p:cNvPr id="5" name="Footer Placeholder 4"/>
          <p:cNvSpPr>
            <a:spLocks noGrp="1"/>
          </p:cNvSpPr>
          <p:nvPr>
            <p:ph type="ftr" sz="quarter" idx="11"/>
          </p:nvPr>
        </p:nvSpPr>
        <p:spPr/>
        <p:txBody>
          <a:bodyPr/>
          <a:lstStyle/>
          <a:p>
            <a:pPr lvl="0"/>
            <a:endParaRPr lang="en-US"/>
          </a:p>
        </p:txBody>
      </p:sp>
      <p:sp>
        <p:nvSpPr>
          <p:cNvPr id="6" name="Slide Number Placeholder 5"/>
          <p:cNvSpPr>
            <a:spLocks noGrp="1"/>
          </p:cNvSpPr>
          <p:nvPr>
            <p:ph type="sldNum" sz="quarter" idx="12"/>
          </p:nvPr>
        </p:nvSpPr>
        <p:spPr/>
        <p:txBody>
          <a:bodyPr/>
          <a:lstStyle/>
          <a:p>
            <a:pPr lvl="0"/>
            <a:fld id="{4EC4719C-CE5F-479E-8E61-92B5CA479C23}" type="slidenum">
              <a:rPr lang="en-US" altLang="zh-TW" smtClean="0"/>
              <a:t>‹#›</a:t>
            </a:fld>
            <a:endParaRPr lang="zh-TW" altLang="en-US"/>
          </a:p>
        </p:txBody>
      </p:sp>
    </p:spTree>
    <p:extLst>
      <p:ext uri="{BB962C8B-B14F-4D97-AF65-F5344CB8AC3E}">
        <p14:creationId xmlns:p14="http://schemas.microsoft.com/office/powerpoint/2010/main" val="451576078"/>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pPr lvl="0"/>
            <a:endParaRPr lang="en-US"/>
          </a:p>
        </p:txBody>
      </p:sp>
      <p:sp>
        <p:nvSpPr>
          <p:cNvPr id="5" name="Footer Placeholder 4"/>
          <p:cNvSpPr>
            <a:spLocks noGrp="1"/>
          </p:cNvSpPr>
          <p:nvPr>
            <p:ph type="ftr" sz="quarter" idx="11"/>
          </p:nvPr>
        </p:nvSpPr>
        <p:spPr/>
        <p:txBody>
          <a:bodyPr/>
          <a:lstStyle/>
          <a:p>
            <a:pPr lvl="0"/>
            <a:endParaRPr lang="en-US"/>
          </a:p>
        </p:txBody>
      </p:sp>
      <p:sp>
        <p:nvSpPr>
          <p:cNvPr id="6" name="Slide Number Placeholder 5"/>
          <p:cNvSpPr>
            <a:spLocks noGrp="1"/>
          </p:cNvSpPr>
          <p:nvPr>
            <p:ph type="sldNum" sz="quarter" idx="12"/>
          </p:nvPr>
        </p:nvSpPr>
        <p:spPr/>
        <p:txBody>
          <a:bodyPr/>
          <a:lstStyle/>
          <a:p>
            <a:pPr lvl="0"/>
            <a:fld id="{F32BF799-0C87-4962-8978-869085C0B6D1}" type="slidenum">
              <a:rPr lang="en-US" altLang="zh-TW" smtClean="0"/>
              <a:t>‹#›</a:t>
            </a:fld>
            <a:endParaRPr lang="zh-TW" altLang="en-US"/>
          </a:p>
        </p:txBody>
      </p:sp>
    </p:spTree>
    <p:extLst>
      <p:ext uri="{BB962C8B-B14F-4D97-AF65-F5344CB8AC3E}">
        <p14:creationId xmlns:p14="http://schemas.microsoft.com/office/powerpoint/2010/main" val="2195642336"/>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直排標題及文字">
    <p:spTree>
      <p:nvGrpSpPr>
        <p:cNvPr id="1" name=""/>
        <p:cNvGrpSpPr/>
        <p:nvPr/>
      </p:nvGrpSpPr>
      <p:grpSpPr>
        <a:xfrm>
          <a:off x="0" y="0"/>
          <a:ext cx="0" cy="0"/>
          <a:chOff x="0" y="0"/>
          <a:chExt cx="0" cy="0"/>
        </a:xfrm>
      </p:grpSpPr>
      <p:sp>
        <p:nvSpPr>
          <p:cNvPr id="7" name="Rectangle 6"/>
          <p:cNvSpPr/>
          <p:nvPr/>
        </p:nvSpPr>
        <p:spPr>
          <a:xfrm>
            <a:off x="2627" y="7055697"/>
            <a:ext cx="10078000" cy="503978"/>
          </a:xfrm>
          <a:prstGeom prst="rect">
            <a:avLst/>
          </a:prstGeom>
          <a:solidFill>
            <a:schemeClr val="accent6"/>
          </a:solidFill>
          <a:ln>
            <a:noFill/>
          </a:ln>
        </p:spPr>
        <p:style>
          <a:lnRef idx="0">
            <a:scrgbClr r="0" g="0" b="0"/>
          </a:lnRef>
          <a:fillRef idx="0">
            <a:scrgbClr r="0" g="0" b="0"/>
          </a:fillRef>
          <a:effectRef idx="0">
            <a:scrgbClr r="0" g="0" b="0"/>
          </a:effectRef>
          <a:fontRef idx="minor">
            <a:schemeClr val="lt1"/>
          </a:fontRef>
        </p:style>
      </p:sp>
      <p:sp>
        <p:nvSpPr>
          <p:cNvPr id="8" name="Rectangle 7"/>
          <p:cNvSpPr/>
          <p:nvPr/>
        </p:nvSpPr>
        <p:spPr>
          <a:xfrm>
            <a:off x="14" y="6982410"/>
            <a:ext cx="10078000" cy="70557"/>
          </a:xfrm>
          <a:prstGeom prst="rect">
            <a:avLst/>
          </a:prstGeom>
          <a:solidFill>
            <a:schemeClr val="accent5"/>
          </a:solidFill>
          <a:ln>
            <a:noFill/>
          </a:ln>
        </p:spPr>
        <p:style>
          <a:lnRef idx="0">
            <a:scrgbClr r="0" g="0" b="0"/>
          </a:lnRef>
          <a:fillRef idx="0">
            <a:scrgbClr r="0" g="0" b="0"/>
          </a:fillRef>
          <a:effectRef idx="0">
            <a:scrgbClr r="0" g="0" b="0"/>
          </a:effectRef>
          <a:fontRef idx="minor">
            <a:schemeClr val="lt1"/>
          </a:fontRef>
        </p:style>
      </p:sp>
      <p:sp>
        <p:nvSpPr>
          <p:cNvPr id="2" name="Vertical Title 1"/>
          <p:cNvSpPr>
            <a:spLocks noGrp="1"/>
          </p:cNvSpPr>
          <p:nvPr>
            <p:ph type="title" orient="vert"/>
          </p:nvPr>
        </p:nvSpPr>
        <p:spPr>
          <a:xfrm>
            <a:off x="7213948" y="457218"/>
            <a:ext cx="2173635" cy="6346490"/>
          </a:xfrm>
        </p:spPr>
        <p:txBody>
          <a:bodyPr vert="eaVert"/>
          <a:lstStyle/>
          <a:p>
            <a:r>
              <a:rPr lang="zh-TW" altLang="en-US" smtClean="0"/>
              <a:t>按一下以編輯母片標題樣式</a:t>
            </a:r>
            <a:endParaRPr lang="en-US" dirty="0"/>
          </a:p>
        </p:txBody>
      </p:sp>
      <p:sp>
        <p:nvSpPr>
          <p:cNvPr id="3" name="Vertical Text Placeholder 2"/>
          <p:cNvSpPr>
            <a:spLocks noGrp="1"/>
          </p:cNvSpPr>
          <p:nvPr>
            <p:ph type="body" orient="vert" idx="1"/>
          </p:nvPr>
        </p:nvSpPr>
        <p:spPr>
          <a:xfrm>
            <a:off x="693044" y="457217"/>
            <a:ext cx="6394896" cy="6346489"/>
          </a:xfrm>
        </p:spPr>
        <p:txBody>
          <a:bodyPr vert="eaVert" lIns="45720" tIns="0" rIns="45720" bIns="0"/>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pPr lvl="0"/>
            <a:endParaRPr lang="en-US"/>
          </a:p>
        </p:txBody>
      </p:sp>
      <p:sp>
        <p:nvSpPr>
          <p:cNvPr id="5" name="Footer Placeholder 4"/>
          <p:cNvSpPr>
            <a:spLocks noGrp="1"/>
          </p:cNvSpPr>
          <p:nvPr>
            <p:ph type="ftr" sz="quarter" idx="11"/>
          </p:nvPr>
        </p:nvSpPr>
        <p:spPr/>
        <p:txBody>
          <a:bodyPr/>
          <a:lstStyle/>
          <a:p>
            <a:pPr lvl="0"/>
            <a:endParaRPr lang="en-US"/>
          </a:p>
        </p:txBody>
      </p:sp>
      <p:sp>
        <p:nvSpPr>
          <p:cNvPr id="6" name="Slide Number Placeholder 5"/>
          <p:cNvSpPr>
            <a:spLocks noGrp="1"/>
          </p:cNvSpPr>
          <p:nvPr>
            <p:ph type="sldNum" sz="quarter" idx="12"/>
          </p:nvPr>
        </p:nvSpPr>
        <p:spPr/>
        <p:txBody>
          <a:bodyPr/>
          <a:lstStyle/>
          <a:p>
            <a:pPr lvl="0"/>
            <a:fld id="{CD802921-836B-4297-A1C2-7440DFFE351E}" type="slidenum">
              <a:rPr lang="en-US" altLang="zh-TW" smtClean="0"/>
              <a:t>‹#›</a:t>
            </a:fld>
            <a:endParaRPr lang="zh-TW" altLang="en-US"/>
          </a:p>
        </p:txBody>
      </p:sp>
    </p:spTree>
    <p:extLst>
      <p:ext uri="{BB962C8B-B14F-4D97-AF65-F5344CB8AC3E}">
        <p14:creationId xmlns:p14="http://schemas.microsoft.com/office/powerpoint/2010/main" val="131369642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Content Placeholder 2"/>
          <p:cNvSpPr>
            <a:spLocks noGrp="1"/>
          </p:cNvSpPr>
          <p:nvPr>
            <p:ph idx="1"/>
          </p:nvPr>
        </p:nvSpPr>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10"/>
          </p:nvPr>
        </p:nvSpPr>
        <p:spPr/>
        <p:txBody>
          <a:bodyPr/>
          <a:lstStyle/>
          <a:p>
            <a:pPr lvl="0"/>
            <a:endParaRPr lang="en-US"/>
          </a:p>
        </p:txBody>
      </p:sp>
      <p:sp>
        <p:nvSpPr>
          <p:cNvPr id="5" name="Footer Placeholder 4"/>
          <p:cNvSpPr>
            <a:spLocks noGrp="1"/>
          </p:cNvSpPr>
          <p:nvPr>
            <p:ph type="ftr" sz="quarter" idx="11"/>
          </p:nvPr>
        </p:nvSpPr>
        <p:spPr/>
        <p:txBody>
          <a:bodyPr/>
          <a:lstStyle/>
          <a:p>
            <a:pPr lvl="0"/>
            <a:endParaRPr lang="en-US"/>
          </a:p>
        </p:txBody>
      </p:sp>
      <p:sp>
        <p:nvSpPr>
          <p:cNvPr id="6" name="Slide Number Placeholder 5"/>
          <p:cNvSpPr>
            <a:spLocks noGrp="1"/>
          </p:cNvSpPr>
          <p:nvPr>
            <p:ph type="sldNum" sz="quarter" idx="12"/>
          </p:nvPr>
        </p:nvSpPr>
        <p:spPr/>
        <p:txBody>
          <a:bodyPr/>
          <a:lstStyle/>
          <a:p>
            <a:pPr lvl="0"/>
            <a:fld id="{448BB811-FD2A-41DC-A922-DC1AA0EAEC6B}" type="slidenum">
              <a:rPr lang="en-US" altLang="zh-TW" smtClean="0"/>
              <a:t>‹#›</a:t>
            </a:fld>
            <a:endParaRPr lang="zh-TW" altLang="en-US"/>
          </a:p>
        </p:txBody>
      </p:sp>
    </p:spTree>
    <p:extLst>
      <p:ext uri="{BB962C8B-B14F-4D97-AF65-F5344CB8AC3E}">
        <p14:creationId xmlns:p14="http://schemas.microsoft.com/office/powerpoint/2010/main" val="181145445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章節標題">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627" y="7055697"/>
            <a:ext cx="10078000" cy="503978"/>
          </a:xfrm>
          <a:prstGeom prst="rect">
            <a:avLst/>
          </a:prstGeom>
          <a:solidFill>
            <a:schemeClr val="accent6"/>
          </a:solidFill>
          <a:ln>
            <a:noFill/>
          </a:ln>
        </p:spPr>
        <p:style>
          <a:lnRef idx="0">
            <a:scrgbClr r="0" g="0" b="0"/>
          </a:lnRef>
          <a:fillRef idx="0">
            <a:scrgbClr r="0" g="0" b="0"/>
          </a:fillRef>
          <a:effectRef idx="0">
            <a:scrgbClr r="0" g="0" b="0"/>
          </a:effectRef>
          <a:fontRef idx="minor">
            <a:schemeClr val="lt1"/>
          </a:fontRef>
        </p:style>
      </p:sp>
      <p:sp>
        <p:nvSpPr>
          <p:cNvPr id="8" name="Rectangle 7"/>
          <p:cNvSpPr/>
          <p:nvPr/>
        </p:nvSpPr>
        <p:spPr>
          <a:xfrm>
            <a:off x="14" y="6982410"/>
            <a:ext cx="10078000" cy="70557"/>
          </a:xfrm>
          <a:prstGeom prst="rect">
            <a:avLst/>
          </a:prstGeom>
          <a:solidFill>
            <a:schemeClr val="accent5"/>
          </a:solidFill>
          <a:ln>
            <a:noFill/>
          </a:ln>
        </p:spPr>
        <p:style>
          <a:lnRef idx="0">
            <a:scrgbClr r="0" g="0" b="0"/>
          </a:lnRef>
          <a:fillRef idx="0">
            <a:scrgbClr r="0" g="0" b="0"/>
          </a:fillRef>
          <a:effectRef idx="0">
            <a:scrgbClr r="0" g="0" b="0"/>
          </a:effectRef>
          <a:fontRef idx="minor">
            <a:schemeClr val="lt1"/>
          </a:fontRef>
        </p:style>
      </p:sp>
      <p:sp>
        <p:nvSpPr>
          <p:cNvPr id="2" name="Title 1"/>
          <p:cNvSpPr>
            <a:spLocks noGrp="1"/>
          </p:cNvSpPr>
          <p:nvPr>
            <p:ph type="title"/>
          </p:nvPr>
        </p:nvSpPr>
        <p:spPr>
          <a:xfrm>
            <a:off x="985923" y="449905"/>
            <a:ext cx="8316516" cy="3931031"/>
          </a:xfrm>
        </p:spPr>
        <p:txBody>
          <a:bodyPr anchor="b" anchorCtr="0">
            <a:normAutofit/>
          </a:bodyPr>
          <a:lstStyle>
            <a:lvl1pPr>
              <a:lnSpc>
                <a:spcPct val="85000"/>
              </a:lnSpc>
              <a:defRPr sz="8818" b="0">
                <a:solidFill>
                  <a:schemeClr val="tx1">
                    <a:lumMod val="85000"/>
                    <a:lumOff val="15000"/>
                  </a:schemeClr>
                </a:solidFill>
              </a:defRPr>
            </a:lvl1pPr>
          </a:lstStyle>
          <a:p>
            <a:r>
              <a:rPr lang="zh-TW" altLang="en-US" dirty="0" smtClean="0"/>
              <a:t>按一下以編輯母片標題樣式</a:t>
            </a:r>
            <a:endParaRPr lang="en-US" dirty="0"/>
          </a:p>
        </p:txBody>
      </p:sp>
      <p:sp>
        <p:nvSpPr>
          <p:cNvPr id="3" name="Text Placeholder 2"/>
          <p:cNvSpPr>
            <a:spLocks noGrp="1"/>
          </p:cNvSpPr>
          <p:nvPr>
            <p:ph type="body" idx="1"/>
          </p:nvPr>
        </p:nvSpPr>
        <p:spPr>
          <a:xfrm>
            <a:off x="907256" y="4908749"/>
            <a:ext cx="8316516" cy="1259946"/>
          </a:xfrm>
        </p:spPr>
        <p:txBody>
          <a:bodyPr lIns="91440" rIns="91440" anchor="t" anchorCtr="0">
            <a:normAutofit/>
          </a:bodyPr>
          <a:lstStyle>
            <a:lvl1pPr marL="0" indent="0">
              <a:buNone/>
              <a:defRPr sz="2646" cap="all" spc="220" baseline="0">
                <a:solidFill>
                  <a:schemeClr val="tx2"/>
                </a:solidFill>
                <a:latin typeface="+mj-lt"/>
              </a:defRPr>
            </a:lvl1pPr>
            <a:lvl2pPr marL="503972" indent="0">
              <a:buNone/>
              <a:defRPr sz="1984">
                <a:solidFill>
                  <a:schemeClr val="tx1">
                    <a:tint val="75000"/>
                  </a:schemeClr>
                </a:solidFill>
              </a:defRPr>
            </a:lvl2pPr>
            <a:lvl3pPr marL="1007943" indent="0">
              <a:buNone/>
              <a:defRPr sz="1764">
                <a:solidFill>
                  <a:schemeClr val="tx1">
                    <a:tint val="75000"/>
                  </a:schemeClr>
                </a:solidFill>
              </a:defRPr>
            </a:lvl3pPr>
            <a:lvl4pPr marL="1511915" indent="0">
              <a:buNone/>
              <a:defRPr sz="1543">
                <a:solidFill>
                  <a:schemeClr val="tx1">
                    <a:tint val="75000"/>
                  </a:schemeClr>
                </a:solidFill>
              </a:defRPr>
            </a:lvl4pPr>
            <a:lvl5pPr marL="2015886" indent="0">
              <a:buNone/>
              <a:defRPr sz="1543">
                <a:solidFill>
                  <a:schemeClr val="tx1">
                    <a:tint val="75000"/>
                  </a:schemeClr>
                </a:solidFill>
              </a:defRPr>
            </a:lvl5pPr>
            <a:lvl6pPr marL="2519858" indent="0">
              <a:buNone/>
              <a:defRPr sz="1543">
                <a:solidFill>
                  <a:schemeClr val="tx1">
                    <a:tint val="75000"/>
                  </a:schemeClr>
                </a:solidFill>
              </a:defRPr>
            </a:lvl6pPr>
            <a:lvl7pPr marL="3023829" indent="0">
              <a:buNone/>
              <a:defRPr sz="1543">
                <a:solidFill>
                  <a:schemeClr val="tx1">
                    <a:tint val="75000"/>
                  </a:schemeClr>
                </a:solidFill>
              </a:defRPr>
            </a:lvl7pPr>
            <a:lvl8pPr marL="3527801" indent="0">
              <a:buNone/>
              <a:defRPr sz="1543">
                <a:solidFill>
                  <a:schemeClr val="tx1">
                    <a:tint val="75000"/>
                  </a:schemeClr>
                </a:solidFill>
              </a:defRPr>
            </a:lvl8pPr>
            <a:lvl9pPr marL="4031772" indent="0">
              <a:buNone/>
              <a:defRPr sz="1543">
                <a:solidFill>
                  <a:schemeClr val="tx1">
                    <a:tint val="75000"/>
                  </a:schemeClr>
                </a:solidFill>
              </a:defRPr>
            </a:lvl9pPr>
          </a:lstStyle>
          <a:p>
            <a:pPr lvl="0"/>
            <a:r>
              <a:rPr lang="zh-TW" altLang="en-US" smtClean="0"/>
              <a:t>編輯母片文字樣式</a:t>
            </a:r>
          </a:p>
        </p:txBody>
      </p:sp>
      <p:sp>
        <p:nvSpPr>
          <p:cNvPr id="4" name="Date Placeholder 3"/>
          <p:cNvSpPr>
            <a:spLocks noGrp="1"/>
          </p:cNvSpPr>
          <p:nvPr>
            <p:ph type="dt" sz="half" idx="10"/>
          </p:nvPr>
        </p:nvSpPr>
        <p:spPr/>
        <p:txBody>
          <a:bodyPr/>
          <a:lstStyle/>
          <a:p>
            <a:pPr lvl="0"/>
            <a:endParaRPr lang="en-US"/>
          </a:p>
        </p:txBody>
      </p:sp>
      <p:sp>
        <p:nvSpPr>
          <p:cNvPr id="5" name="Footer Placeholder 4"/>
          <p:cNvSpPr>
            <a:spLocks noGrp="1"/>
          </p:cNvSpPr>
          <p:nvPr>
            <p:ph type="ftr" sz="quarter" idx="11"/>
          </p:nvPr>
        </p:nvSpPr>
        <p:spPr/>
        <p:txBody>
          <a:bodyPr/>
          <a:lstStyle/>
          <a:p>
            <a:pPr lvl="0"/>
            <a:endParaRPr lang="en-US"/>
          </a:p>
        </p:txBody>
      </p:sp>
      <p:sp>
        <p:nvSpPr>
          <p:cNvPr id="6" name="Slide Number Placeholder 5"/>
          <p:cNvSpPr>
            <a:spLocks noGrp="1"/>
          </p:cNvSpPr>
          <p:nvPr>
            <p:ph type="sldNum" sz="quarter" idx="12"/>
          </p:nvPr>
        </p:nvSpPr>
        <p:spPr/>
        <p:txBody>
          <a:bodyPr/>
          <a:lstStyle/>
          <a:p>
            <a:pPr lvl="0"/>
            <a:fld id="{A5A2A604-6161-485A-8BF3-F5B89932B2C0}" type="slidenum">
              <a:rPr lang="en-US" altLang="zh-TW" smtClean="0"/>
              <a:t>‹#›</a:t>
            </a:fld>
            <a:endParaRPr lang="zh-TW" altLang="en-US"/>
          </a:p>
        </p:txBody>
      </p:sp>
    </p:spTree>
    <p:extLst>
      <p:ext uri="{BB962C8B-B14F-4D97-AF65-F5344CB8AC3E}">
        <p14:creationId xmlns:p14="http://schemas.microsoft.com/office/powerpoint/2010/main" val="556090723"/>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8" name="Title 7"/>
          <p:cNvSpPr>
            <a:spLocks noGrp="1"/>
          </p:cNvSpPr>
          <p:nvPr>
            <p:ph type="title"/>
          </p:nvPr>
        </p:nvSpPr>
        <p:spPr>
          <a:xfrm>
            <a:off x="907256" y="315928"/>
            <a:ext cx="8316516" cy="1599191"/>
          </a:xfrm>
        </p:spPr>
        <p:txBody>
          <a:bodyPr/>
          <a:lstStyle/>
          <a:p>
            <a:r>
              <a:rPr lang="zh-TW" altLang="en-US" smtClean="0"/>
              <a:t>按一下以編輯母片標題樣式</a:t>
            </a:r>
            <a:endParaRPr lang="en-US" dirty="0"/>
          </a:p>
        </p:txBody>
      </p:sp>
      <p:sp>
        <p:nvSpPr>
          <p:cNvPr id="3" name="Content Placeholder 2"/>
          <p:cNvSpPr>
            <a:spLocks noGrp="1"/>
          </p:cNvSpPr>
          <p:nvPr>
            <p:ph sz="half" idx="1"/>
          </p:nvPr>
        </p:nvSpPr>
        <p:spPr>
          <a:xfrm>
            <a:off x="907256" y="2034580"/>
            <a:ext cx="4082653" cy="4435009"/>
          </a:xfrm>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Content Placeholder 3"/>
          <p:cNvSpPr>
            <a:spLocks noGrp="1"/>
          </p:cNvSpPr>
          <p:nvPr>
            <p:ph sz="half" idx="2"/>
          </p:nvPr>
        </p:nvSpPr>
        <p:spPr>
          <a:xfrm>
            <a:off x="5141119" y="2034583"/>
            <a:ext cx="4082653" cy="4435008"/>
          </a:xfrm>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Date Placeholder 4"/>
          <p:cNvSpPr>
            <a:spLocks noGrp="1"/>
          </p:cNvSpPr>
          <p:nvPr>
            <p:ph type="dt" sz="half" idx="10"/>
          </p:nvPr>
        </p:nvSpPr>
        <p:spPr/>
        <p:txBody>
          <a:bodyPr/>
          <a:lstStyle/>
          <a:p>
            <a:pPr lvl="0"/>
            <a:endParaRPr lang="en-US"/>
          </a:p>
        </p:txBody>
      </p:sp>
      <p:sp>
        <p:nvSpPr>
          <p:cNvPr id="6" name="Footer Placeholder 5"/>
          <p:cNvSpPr>
            <a:spLocks noGrp="1"/>
          </p:cNvSpPr>
          <p:nvPr>
            <p:ph type="ftr" sz="quarter" idx="11"/>
          </p:nvPr>
        </p:nvSpPr>
        <p:spPr/>
        <p:txBody>
          <a:bodyPr/>
          <a:lstStyle/>
          <a:p>
            <a:pPr lvl="0"/>
            <a:endParaRPr lang="en-US"/>
          </a:p>
        </p:txBody>
      </p:sp>
      <p:sp>
        <p:nvSpPr>
          <p:cNvPr id="7" name="Slide Number Placeholder 6"/>
          <p:cNvSpPr>
            <a:spLocks noGrp="1"/>
          </p:cNvSpPr>
          <p:nvPr>
            <p:ph type="sldNum" sz="quarter" idx="12"/>
          </p:nvPr>
        </p:nvSpPr>
        <p:spPr/>
        <p:txBody>
          <a:bodyPr/>
          <a:lstStyle/>
          <a:p>
            <a:pPr lvl="0"/>
            <a:fld id="{34FF57D7-F6EF-46F2-94B6-2CD54249AA73}" type="slidenum">
              <a:rPr lang="en-US" altLang="zh-TW" smtClean="0"/>
              <a:t>‹#›</a:t>
            </a:fld>
            <a:endParaRPr lang="zh-TW" altLang="en-US"/>
          </a:p>
        </p:txBody>
      </p:sp>
    </p:spTree>
    <p:extLst>
      <p:ext uri="{BB962C8B-B14F-4D97-AF65-F5344CB8AC3E}">
        <p14:creationId xmlns:p14="http://schemas.microsoft.com/office/powerpoint/2010/main" val="1572507077"/>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10" name="Title 9"/>
          <p:cNvSpPr>
            <a:spLocks noGrp="1"/>
          </p:cNvSpPr>
          <p:nvPr>
            <p:ph type="title"/>
          </p:nvPr>
        </p:nvSpPr>
        <p:spPr>
          <a:xfrm>
            <a:off x="907256" y="315928"/>
            <a:ext cx="8316516" cy="1599191"/>
          </a:xfrm>
        </p:spPr>
        <p:txBody>
          <a:bodyPr/>
          <a:lstStyle/>
          <a:p>
            <a:r>
              <a:rPr lang="zh-TW" altLang="en-US" smtClean="0"/>
              <a:t>按一下以編輯母片標題樣式</a:t>
            </a:r>
            <a:endParaRPr lang="en-US" dirty="0"/>
          </a:p>
        </p:txBody>
      </p:sp>
      <p:sp>
        <p:nvSpPr>
          <p:cNvPr id="3" name="Text Placeholder 2"/>
          <p:cNvSpPr>
            <a:spLocks noGrp="1"/>
          </p:cNvSpPr>
          <p:nvPr>
            <p:ph type="body" idx="1"/>
          </p:nvPr>
        </p:nvSpPr>
        <p:spPr>
          <a:xfrm>
            <a:off x="907256" y="2034930"/>
            <a:ext cx="4082653" cy="811615"/>
          </a:xfrm>
        </p:spPr>
        <p:txBody>
          <a:bodyPr lIns="91440" rIns="91440" anchor="ctr">
            <a:normAutofit/>
          </a:bodyPr>
          <a:lstStyle>
            <a:lvl1pPr marL="0" indent="0">
              <a:buNone/>
              <a:defRPr sz="2205" b="0" cap="all" baseline="0">
                <a:solidFill>
                  <a:schemeClr val="tx2"/>
                </a:solidFill>
              </a:defRPr>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zh-TW" altLang="en-US" smtClean="0"/>
              <a:t>編輯母片文字樣式</a:t>
            </a:r>
          </a:p>
        </p:txBody>
      </p:sp>
      <p:sp>
        <p:nvSpPr>
          <p:cNvPr id="4" name="Content Placeholder 3"/>
          <p:cNvSpPr>
            <a:spLocks noGrp="1"/>
          </p:cNvSpPr>
          <p:nvPr>
            <p:ph sz="half" idx="2"/>
          </p:nvPr>
        </p:nvSpPr>
        <p:spPr>
          <a:xfrm>
            <a:off x="907256" y="2846545"/>
            <a:ext cx="4082653" cy="3623044"/>
          </a:xfrm>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5" name="Text Placeholder 4"/>
          <p:cNvSpPr>
            <a:spLocks noGrp="1"/>
          </p:cNvSpPr>
          <p:nvPr>
            <p:ph type="body" sz="quarter" idx="3"/>
          </p:nvPr>
        </p:nvSpPr>
        <p:spPr>
          <a:xfrm>
            <a:off x="5141119" y="2034930"/>
            <a:ext cx="4082653" cy="811615"/>
          </a:xfrm>
        </p:spPr>
        <p:txBody>
          <a:bodyPr lIns="91440" rIns="91440" anchor="ctr">
            <a:normAutofit/>
          </a:bodyPr>
          <a:lstStyle>
            <a:lvl1pPr marL="0" indent="0">
              <a:buNone/>
              <a:defRPr sz="2205" b="0" cap="all" baseline="0">
                <a:solidFill>
                  <a:schemeClr val="tx2"/>
                </a:solidFill>
              </a:defRPr>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zh-TW" altLang="en-US" smtClean="0"/>
              <a:t>編輯母片文字樣式</a:t>
            </a:r>
          </a:p>
        </p:txBody>
      </p:sp>
      <p:sp>
        <p:nvSpPr>
          <p:cNvPr id="6" name="Content Placeholder 5"/>
          <p:cNvSpPr>
            <a:spLocks noGrp="1"/>
          </p:cNvSpPr>
          <p:nvPr>
            <p:ph sz="quarter" idx="4"/>
          </p:nvPr>
        </p:nvSpPr>
        <p:spPr>
          <a:xfrm>
            <a:off x="5141119" y="2846545"/>
            <a:ext cx="4082653" cy="3623044"/>
          </a:xfrm>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7" name="Date Placeholder 6"/>
          <p:cNvSpPr>
            <a:spLocks noGrp="1"/>
          </p:cNvSpPr>
          <p:nvPr>
            <p:ph type="dt" sz="half" idx="10"/>
          </p:nvPr>
        </p:nvSpPr>
        <p:spPr/>
        <p:txBody>
          <a:bodyPr/>
          <a:lstStyle/>
          <a:p>
            <a:pPr lvl="0"/>
            <a:endParaRPr lang="en-US"/>
          </a:p>
        </p:txBody>
      </p:sp>
      <p:sp>
        <p:nvSpPr>
          <p:cNvPr id="8" name="Footer Placeholder 7"/>
          <p:cNvSpPr>
            <a:spLocks noGrp="1"/>
          </p:cNvSpPr>
          <p:nvPr>
            <p:ph type="ftr" sz="quarter" idx="11"/>
          </p:nvPr>
        </p:nvSpPr>
        <p:spPr/>
        <p:txBody>
          <a:bodyPr/>
          <a:lstStyle/>
          <a:p>
            <a:pPr lvl="0"/>
            <a:endParaRPr lang="en-US"/>
          </a:p>
        </p:txBody>
      </p:sp>
      <p:sp>
        <p:nvSpPr>
          <p:cNvPr id="9" name="Slide Number Placeholder 8"/>
          <p:cNvSpPr>
            <a:spLocks noGrp="1"/>
          </p:cNvSpPr>
          <p:nvPr>
            <p:ph type="sldNum" sz="quarter" idx="12"/>
          </p:nvPr>
        </p:nvSpPr>
        <p:spPr/>
        <p:txBody>
          <a:bodyPr/>
          <a:lstStyle/>
          <a:p>
            <a:pPr lvl="0"/>
            <a:fld id="{3E3C9426-8B5B-4A15-BF4F-627879C6B586}" type="slidenum">
              <a:rPr lang="en-US" altLang="zh-TW" smtClean="0"/>
              <a:t>‹#›</a:t>
            </a:fld>
            <a:endParaRPr lang="zh-TW" altLang="en-US"/>
          </a:p>
        </p:txBody>
      </p:sp>
    </p:spTree>
    <p:extLst>
      <p:ext uri="{BB962C8B-B14F-4D97-AF65-F5344CB8AC3E}">
        <p14:creationId xmlns:p14="http://schemas.microsoft.com/office/powerpoint/2010/main" val="3491888196"/>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smtClean="0"/>
              <a:t>按一下以編輯母片標題樣式</a:t>
            </a:r>
            <a:endParaRPr lang="en-US" dirty="0"/>
          </a:p>
        </p:txBody>
      </p:sp>
      <p:sp>
        <p:nvSpPr>
          <p:cNvPr id="3" name="Date Placeholder 2"/>
          <p:cNvSpPr>
            <a:spLocks noGrp="1"/>
          </p:cNvSpPr>
          <p:nvPr>
            <p:ph type="dt" sz="half" idx="10"/>
          </p:nvPr>
        </p:nvSpPr>
        <p:spPr/>
        <p:txBody>
          <a:bodyPr/>
          <a:lstStyle/>
          <a:p>
            <a:pPr lvl="0"/>
            <a:endParaRPr lang="en-US" dirty="0"/>
          </a:p>
        </p:txBody>
      </p:sp>
      <p:sp>
        <p:nvSpPr>
          <p:cNvPr id="4" name="Footer Placeholder 3"/>
          <p:cNvSpPr>
            <a:spLocks noGrp="1"/>
          </p:cNvSpPr>
          <p:nvPr>
            <p:ph type="ftr" sz="quarter" idx="11"/>
          </p:nvPr>
        </p:nvSpPr>
        <p:spPr/>
        <p:txBody>
          <a:bodyPr/>
          <a:lstStyle/>
          <a:p>
            <a:pPr lvl="0"/>
            <a:endParaRPr lang="en-US"/>
          </a:p>
        </p:txBody>
      </p:sp>
      <p:sp>
        <p:nvSpPr>
          <p:cNvPr id="5" name="Slide Number Placeholder 4"/>
          <p:cNvSpPr>
            <a:spLocks noGrp="1"/>
          </p:cNvSpPr>
          <p:nvPr>
            <p:ph type="sldNum" sz="quarter" idx="12"/>
          </p:nvPr>
        </p:nvSpPr>
        <p:spPr/>
        <p:txBody>
          <a:bodyPr/>
          <a:lstStyle/>
          <a:p>
            <a:pPr lvl="0"/>
            <a:fld id="{A4E6962D-F9DA-423B-9615-91194A20B844}" type="slidenum">
              <a:rPr lang="en-US" altLang="zh-TW" smtClean="0"/>
              <a:t>‹#›</a:t>
            </a:fld>
            <a:endParaRPr lang="zh-TW" altLang="en-US"/>
          </a:p>
        </p:txBody>
      </p:sp>
    </p:spTree>
    <p:extLst>
      <p:ext uri="{BB962C8B-B14F-4D97-AF65-F5344CB8AC3E}">
        <p14:creationId xmlns:p14="http://schemas.microsoft.com/office/powerpoint/2010/main" val="15927582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5" name="Rectangle 4"/>
          <p:cNvSpPr/>
          <p:nvPr/>
        </p:nvSpPr>
        <p:spPr>
          <a:xfrm>
            <a:off x="2625" y="7052967"/>
            <a:ext cx="10078000" cy="503978"/>
          </a:xfrm>
          <a:prstGeom prst="rect">
            <a:avLst/>
          </a:prstGeom>
          <a:solidFill>
            <a:schemeClr val="accent6"/>
          </a:solidFill>
          <a:ln>
            <a:noFill/>
          </a:ln>
        </p:spPr>
        <p:style>
          <a:lnRef idx="0">
            <a:scrgbClr r="0" g="0" b="0"/>
          </a:lnRef>
          <a:fillRef idx="0">
            <a:scrgbClr r="0" g="0" b="0"/>
          </a:fillRef>
          <a:effectRef idx="0">
            <a:scrgbClr r="0" g="0" b="0"/>
          </a:effectRef>
          <a:fontRef idx="minor">
            <a:schemeClr val="lt1"/>
          </a:fontRef>
        </p:style>
      </p:sp>
      <p:sp>
        <p:nvSpPr>
          <p:cNvPr id="6" name="Rectangle 5"/>
          <p:cNvSpPr/>
          <p:nvPr/>
        </p:nvSpPr>
        <p:spPr>
          <a:xfrm>
            <a:off x="14" y="6982410"/>
            <a:ext cx="10078000" cy="70557"/>
          </a:xfrm>
          <a:prstGeom prst="rect">
            <a:avLst/>
          </a:prstGeom>
          <a:solidFill>
            <a:schemeClr val="accent5"/>
          </a:solidFill>
          <a:ln>
            <a:noFill/>
          </a:ln>
        </p:spPr>
        <p:style>
          <a:lnRef idx="0">
            <a:scrgbClr r="0" g="0" b="0"/>
          </a:lnRef>
          <a:fillRef idx="0">
            <a:scrgbClr r="0" g="0" b="0"/>
          </a:fillRef>
          <a:effectRef idx="0">
            <a:scrgbClr r="0" g="0" b="0"/>
          </a:effectRef>
          <a:fontRef idx="minor">
            <a:schemeClr val="lt1"/>
          </a:fontRef>
        </p:style>
      </p:sp>
      <p:sp>
        <p:nvSpPr>
          <p:cNvPr id="7" name="Date Placeholder 6"/>
          <p:cNvSpPr>
            <a:spLocks noGrp="1"/>
          </p:cNvSpPr>
          <p:nvPr>
            <p:ph type="dt" sz="half" idx="10"/>
          </p:nvPr>
        </p:nvSpPr>
        <p:spPr/>
        <p:txBody>
          <a:bodyPr/>
          <a:lstStyle/>
          <a:p>
            <a:pPr lvl="0"/>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pPr lvl="0"/>
            <a:endParaRPr lang="en-US"/>
          </a:p>
        </p:txBody>
      </p:sp>
      <p:sp>
        <p:nvSpPr>
          <p:cNvPr id="9" name="Slide Number Placeholder 8"/>
          <p:cNvSpPr>
            <a:spLocks noGrp="1"/>
          </p:cNvSpPr>
          <p:nvPr>
            <p:ph type="sldNum" sz="quarter" idx="12"/>
          </p:nvPr>
        </p:nvSpPr>
        <p:spPr/>
        <p:txBody>
          <a:bodyPr/>
          <a:lstStyle/>
          <a:p>
            <a:pPr lvl="0"/>
            <a:fld id="{EF8FAC61-8ACD-4EF9-B8CF-3FA12615E7DD}" type="slidenum">
              <a:rPr lang="en-US" altLang="zh-TW" smtClean="0"/>
              <a:t>‹#›</a:t>
            </a:fld>
            <a:endParaRPr lang="zh-TW" altLang="en-US"/>
          </a:p>
        </p:txBody>
      </p:sp>
    </p:spTree>
    <p:extLst>
      <p:ext uri="{BB962C8B-B14F-4D97-AF65-F5344CB8AC3E}">
        <p14:creationId xmlns:p14="http://schemas.microsoft.com/office/powerpoint/2010/main" val="3757031260"/>
      </p:ext>
    </p:extLst>
  </p:cSld>
  <p:clrMapOvr>
    <a:masterClrMapping/>
  </p:clrMapOvr>
  <p:timing>
    <p:tnLst>
      <p:par>
        <p:cTn id="1" dur="indefinite" restart="never" nodeType="tmRoot"/>
      </p:par>
    </p:tnLst>
  </p:timing>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spTree>
      <p:nvGrpSpPr>
        <p:cNvPr id="1" name=""/>
        <p:cNvGrpSpPr/>
        <p:nvPr/>
      </p:nvGrpSpPr>
      <p:grpSpPr>
        <a:xfrm>
          <a:off x="0" y="0"/>
          <a:ext cx="0" cy="0"/>
          <a:chOff x="0" y="0"/>
          <a:chExt cx="0" cy="0"/>
        </a:xfrm>
      </p:grpSpPr>
      <p:sp>
        <p:nvSpPr>
          <p:cNvPr id="8" name="Rectangle 7"/>
          <p:cNvSpPr/>
          <p:nvPr/>
        </p:nvSpPr>
        <p:spPr>
          <a:xfrm>
            <a:off x="15" y="0"/>
            <a:ext cx="3349287" cy="755967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340423" y="0"/>
            <a:ext cx="52923" cy="755967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78023" y="655171"/>
            <a:ext cx="2646164" cy="2519892"/>
          </a:xfrm>
        </p:spPr>
        <p:txBody>
          <a:bodyPr anchor="b">
            <a:normAutofit/>
          </a:bodyPr>
          <a:lstStyle>
            <a:lvl1pPr>
              <a:defRPr sz="3968" b="0">
                <a:solidFill>
                  <a:srgbClr val="FFFFFF"/>
                </a:solidFill>
              </a:defRPr>
            </a:lvl1pPr>
          </a:lstStyle>
          <a:p>
            <a:r>
              <a:rPr lang="zh-TW" altLang="en-US" smtClean="0"/>
              <a:t>按一下以編輯母片標題樣式</a:t>
            </a:r>
            <a:endParaRPr lang="en-US" dirty="0"/>
          </a:p>
        </p:txBody>
      </p:sp>
      <p:sp>
        <p:nvSpPr>
          <p:cNvPr id="3" name="Content Placeholder 2"/>
          <p:cNvSpPr>
            <a:spLocks noGrp="1"/>
          </p:cNvSpPr>
          <p:nvPr>
            <p:ph idx="1"/>
          </p:nvPr>
        </p:nvSpPr>
        <p:spPr>
          <a:xfrm>
            <a:off x="3814672" y="806365"/>
            <a:ext cx="5522508" cy="5795751"/>
          </a:xfrm>
        </p:spPr>
        <p:txBody>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Text Placeholder 3"/>
          <p:cNvSpPr>
            <a:spLocks noGrp="1"/>
          </p:cNvSpPr>
          <p:nvPr>
            <p:ph type="body" sz="half" idx="2"/>
          </p:nvPr>
        </p:nvSpPr>
        <p:spPr>
          <a:xfrm>
            <a:off x="378023" y="3225462"/>
            <a:ext cx="2646164" cy="3724858"/>
          </a:xfrm>
        </p:spPr>
        <p:txBody>
          <a:bodyPr lIns="91440" rIns="91440">
            <a:normAutofit/>
          </a:bodyPr>
          <a:lstStyle>
            <a:lvl1pPr marL="0" indent="0">
              <a:buNone/>
              <a:defRPr sz="1653">
                <a:solidFill>
                  <a:srgbClr val="FFFFFF"/>
                </a:solidFill>
              </a:defRPr>
            </a:lvl1pPr>
            <a:lvl2pPr marL="503972" indent="0">
              <a:buNone/>
              <a:defRPr sz="1323"/>
            </a:lvl2pPr>
            <a:lvl3pPr marL="1007943" indent="0">
              <a:buNone/>
              <a:defRPr sz="1102"/>
            </a:lvl3pPr>
            <a:lvl4pPr marL="1511915" indent="0">
              <a:buNone/>
              <a:defRPr sz="992"/>
            </a:lvl4pPr>
            <a:lvl5pPr marL="2015886" indent="0">
              <a:buNone/>
              <a:defRPr sz="992"/>
            </a:lvl5pPr>
            <a:lvl6pPr marL="2519858" indent="0">
              <a:buNone/>
              <a:defRPr sz="992"/>
            </a:lvl6pPr>
            <a:lvl7pPr marL="3023829" indent="0">
              <a:buNone/>
              <a:defRPr sz="992"/>
            </a:lvl7pPr>
            <a:lvl8pPr marL="3527801" indent="0">
              <a:buNone/>
              <a:defRPr sz="992"/>
            </a:lvl8pPr>
            <a:lvl9pPr marL="4031772" indent="0">
              <a:buNone/>
              <a:defRPr sz="992"/>
            </a:lvl9pPr>
          </a:lstStyle>
          <a:p>
            <a:pPr lvl="0"/>
            <a:r>
              <a:rPr lang="zh-TW" altLang="en-US" smtClean="0"/>
              <a:t>編輯母片文字樣式</a:t>
            </a:r>
          </a:p>
        </p:txBody>
      </p:sp>
      <p:sp>
        <p:nvSpPr>
          <p:cNvPr id="5" name="Date Placeholder 4"/>
          <p:cNvSpPr>
            <a:spLocks noGrp="1"/>
          </p:cNvSpPr>
          <p:nvPr>
            <p:ph type="dt" sz="half" idx="10"/>
          </p:nvPr>
        </p:nvSpPr>
        <p:spPr>
          <a:xfrm>
            <a:off x="384896" y="7120718"/>
            <a:ext cx="2165045" cy="402483"/>
          </a:xfrm>
        </p:spPr>
        <p:txBody>
          <a:bodyPr/>
          <a:lstStyle>
            <a:lvl1pPr algn="l">
              <a:defRPr/>
            </a:lvl1pPr>
          </a:lstStyle>
          <a:p>
            <a:pPr lvl="0"/>
            <a:endParaRPr lang="en-US"/>
          </a:p>
        </p:txBody>
      </p:sp>
      <p:sp>
        <p:nvSpPr>
          <p:cNvPr id="6" name="Footer Placeholder 5"/>
          <p:cNvSpPr>
            <a:spLocks noGrp="1"/>
          </p:cNvSpPr>
          <p:nvPr>
            <p:ph type="ftr" sz="quarter" idx="11"/>
          </p:nvPr>
        </p:nvSpPr>
        <p:spPr>
          <a:xfrm>
            <a:off x="3969246" y="7120718"/>
            <a:ext cx="3843238" cy="402483"/>
          </a:xfrm>
        </p:spPr>
        <p:txBody>
          <a:bodyPr/>
          <a:lstStyle>
            <a:lvl1pPr algn="l">
              <a:defRPr>
                <a:solidFill>
                  <a:schemeClr val="tx2"/>
                </a:solidFill>
              </a:defRPr>
            </a:lvl1pPr>
          </a:lstStyle>
          <a:p>
            <a:pPr lvl="0"/>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pPr lvl="0"/>
            <a:fld id="{48300862-D6DB-478F-8EC3-73F873F8A109}" type="slidenum">
              <a:rPr lang="en-US" altLang="zh-TW" smtClean="0"/>
              <a:t>‹#›</a:t>
            </a:fld>
            <a:endParaRPr lang="zh-TW" altLang="en-US"/>
          </a:p>
        </p:txBody>
      </p:sp>
    </p:spTree>
    <p:extLst>
      <p:ext uri="{BB962C8B-B14F-4D97-AF65-F5344CB8AC3E}">
        <p14:creationId xmlns:p14="http://schemas.microsoft.com/office/powerpoint/2010/main" val="1678916297"/>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8" name="Rectangle 7"/>
          <p:cNvSpPr/>
          <p:nvPr/>
        </p:nvSpPr>
        <p:spPr>
          <a:xfrm>
            <a:off x="1" y="5459765"/>
            <a:ext cx="10078000" cy="209991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4" y="5417961"/>
            <a:ext cx="10078000" cy="7055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07256" y="5594160"/>
            <a:ext cx="8366919" cy="907161"/>
          </a:xfrm>
        </p:spPr>
        <p:txBody>
          <a:bodyPr tIns="0" bIns="0" anchor="b">
            <a:noAutofit/>
          </a:bodyPr>
          <a:lstStyle>
            <a:lvl1pPr>
              <a:defRPr sz="3968" b="0">
                <a:solidFill>
                  <a:srgbClr val="FFFFFF"/>
                </a:solidFill>
              </a:defRPr>
            </a:lvl1pPr>
          </a:lstStyle>
          <a:p>
            <a:r>
              <a:rPr lang="zh-TW" altLang="en-US" smtClean="0"/>
              <a:t>按一下以編輯母片標題樣式</a:t>
            </a:r>
            <a:endParaRPr lang="en-US" dirty="0"/>
          </a:p>
        </p:txBody>
      </p:sp>
      <p:sp>
        <p:nvSpPr>
          <p:cNvPr id="3" name="Picture Placeholder 2"/>
          <p:cNvSpPr>
            <a:spLocks noGrp="1" noChangeAspect="1"/>
          </p:cNvSpPr>
          <p:nvPr>
            <p:ph type="pic" idx="1"/>
          </p:nvPr>
        </p:nvSpPr>
        <p:spPr>
          <a:xfrm>
            <a:off x="14" y="0"/>
            <a:ext cx="10080613" cy="5417961"/>
          </a:xfrm>
          <a:blipFill>
            <a:blip r:embed="rId2"/>
            <a:stretch>
              <a:fillRect/>
            </a:stretch>
          </a:blipFill>
        </p:spPr>
        <p:txBody>
          <a:bodyPr lIns="457200" tIns="457200" anchor="t"/>
          <a:lstStyle>
            <a:lvl1pPr marL="0" indent="0">
              <a:buNone/>
              <a:defRPr sz="3527">
                <a:solidFill>
                  <a:schemeClr val="bg1"/>
                </a:solidFill>
              </a:defRPr>
            </a:lvl1pPr>
            <a:lvl2pPr marL="503972" indent="0">
              <a:buNone/>
              <a:defRPr sz="3086"/>
            </a:lvl2pPr>
            <a:lvl3pPr marL="1007943" indent="0">
              <a:buNone/>
              <a:defRPr sz="2646"/>
            </a:lvl3pPr>
            <a:lvl4pPr marL="1511915" indent="0">
              <a:buNone/>
              <a:defRPr sz="2205"/>
            </a:lvl4pPr>
            <a:lvl5pPr marL="2015886" indent="0">
              <a:buNone/>
              <a:defRPr sz="2205"/>
            </a:lvl5pPr>
            <a:lvl6pPr marL="2519858" indent="0">
              <a:buNone/>
              <a:defRPr sz="2205"/>
            </a:lvl6pPr>
            <a:lvl7pPr marL="3023829" indent="0">
              <a:buNone/>
              <a:defRPr sz="2205"/>
            </a:lvl7pPr>
            <a:lvl8pPr marL="3527801" indent="0">
              <a:buNone/>
              <a:defRPr sz="2205"/>
            </a:lvl8pPr>
            <a:lvl9pPr marL="4031772" indent="0">
              <a:buNone/>
              <a:defRPr sz="2205"/>
            </a:lvl9pPr>
          </a:lstStyle>
          <a:p>
            <a:r>
              <a:rPr lang="zh-TW" altLang="en-US" smtClean="0"/>
              <a:t>按一下圖示以新增圖片</a:t>
            </a:r>
            <a:endParaRPr lang="en-US" dirty="0"/>
          </a:p>
        </p:txBody>
      </p:sp>
      <p:sp>
        <p:nvSpPr>
          <p:cNvPr id="4" name="Text Placeholder 3"/>
          <p:cNvSpPr>
            <a:spLocks noGrp="1"/>
          </p:cNvSpPr>
          <p:nvPr>
            <p:ph type="body" sz="half" idx="2"/>
          </p:nvPr>
        </p:nvSpPr>
        <p:spPr>
          <a:xfrm>
            <a:off x="907255" y="6511400"/>
            <a:ext cx="8366919" cy="655172"/>
          </a:xfrm>
        </p:spPr>
        <p:txBody>
          <a:bodyPr lIns="91440" tIns="0" rIns="91440" bIns="0">
            <a:normAutofit/>
          </a:bodyPr>
          <a:lstStyle>
            <a:lvl1pPr marL="0" indent="0">
              <a:spcBef>
                <a:spcPts val="0"/>
              </a:spcBef>
              <a:spcAft>
                <a:spcPts val="661"/>
              </a:spcAft>
              <a:buNone/>
              <a:defRPr sz="1653">
                <a:solidFill>
                  <a:srgbClr val="FFFFFF"/>
                </a:solidFill>
              </a:defRPr>
            </a:lvl1pPr>
            <a:lvl2pPr marL="503972" indent="0">
              <a:buNone/>
              <a:defRPr sz="1323"/>
            </a:lvl2pPr>
            <a:lvl3pPr marL="1007943" indent="0">
              <a:buNone/>
              <a:defRPr sz="1102"/>
            </a:lvl3pPr>
            <a:lvl4pPr marL="1511915" indent="0">
              <a:buNone/>
              <a:defRPr sz="992"/>
            </a:lvl4pPr>
            <a:lvl5pPr marL="2015886" indent="0">
              <a:buNone/>
              <a:defRPr sz="992"/>
            </a:lvl5pPr>
            <a:lvl6pPr marL="2519858" indent="0">
              <a:buNone/>
              <a:defRPr sz="992"/>
            </a:lvl6pPr>
            <a:lvl7pPr marL="3023829" indent="0">
              <a:buNone/>
              <a:defRPr sz="992"/>
            </a:lvl7pPr>
            <a:lvl8pPr marL="3527801" indent="0">
              <a:buNone/>
              <a:defRPr sz="992"/>
            </a:lvl8pPr>
            <a:lvl9pPr marL="4031772" indent="0">
              <a:buNone/>
              <a:defRPr sz="992"/>
            </a:lvl9pPr>
          </a:lstStyle>
          <a:p>
            <a:pPr lvl="0"/>
            <a:r>
              <a:rPr lang="zh-TW" altLang="en-US" smtClean="0"/>
              <a:t>編輯母片文字樣式</a:t>
            </a:r>
          </a:p>
        </p:txBody>
      </p:sp>
      <p:sp>
        <p:nvSpPr>
          <p:cNvPr id="5" name="Date Placeholder 4"/>
          <p:cNvSpPr>
            <a:spLocks noGrp="1"/>
          </p:cNvSpPr>
          <p:nvPr>
            <p:ph type="dt" sz="half" idx="10"/>
          </p:nvPr>
        </p:nvSpPr>
        <p:spPr/>
        <p:txBody>
          <a:bodyPr/>
          <a:lstStyle/>
          <a:p>
            <a:pPr lvl="0"/>
            <a:endParaRPr lang="en-US"/>
          </a:p>
        </p:txBody>
      </p:sp>
      <p:sp>
        <p:nvSpPr>
          <p:cNvPr id="6" name="Footer Placeholder 5"/>
          <p:cNvSpPr>
            <a:spLocks noGrp="1"/>
          </p:cNvSpPr>
          <p:nvPr>
            <p:ph type="ftr" sz="quarter" idx="11"/>
          </p:nvPr>
        </p:nvSpPr>
        <p:spPr/>
        <p:txBody>
          <a:bodyPr/>
          <a:lstStyle/>
          <a:p>
            <a:pPr lvl="0"/>
            <a:endParaRPr lang="en-US"/>
          </a:p>
        </p:txBody>
      </p:sp>
      <p:sp>
        <p:nvSpPr>
          <p:cNvPr id="7" name="Slide Number Placeholder 6"/>
          <p:cNvSpPr>
            <a:spLocks noGrp="1"/>
          </p:cNvSpPr>
          <p:nvPr>
            <p:ph type="sldNum" sz="quarter" idx="12"/>
          </p:nvPr>
        </p:nvSpPr>
        <p:spPr/>
        <p:txBody>
          <a:bodyPr/>
          <a:lstStyle/>
          <a:p>
            <a:pPr lvl="0"/>
            <a:fld id="{AAF1B03D-7749-4263-AE9D-E51B459FFB67}" type="slidenum">
              <a:rPr lang="en-US" altLang="zh-TW" smtClean="0"/>
              <a:t>‹#›</a:t>
            </a:fld>
            <a:endParaRPr lang="zh-TW" altLang="en-US"/>
          </a:p>
        </p:txBody>
      </p:sp>
    </p:spTree>
    <p:extLst>
      <p:ext uri="{BB962C8B-B14F-4D97-AF65-F5344CB8AC3E}">
        <p14:creationId xmlns:p14="http://schemas.microsoft.com/office/powerpoint/2010/main" val="2823588112"/>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055697"/>
            <a:ext cx="10080626" cy="503978"/>
          </a:xfrm>
          <a:prstGeom prst="rect">
            <a:avLst/>
          </a:prstGeom>
          <a:solidFill>
            <a:schemeClr val="accent6"/>
          </a:solidFill>
          <a:ln>
            <a:noFill/>
          </a:ln>
        </p:spPr>
        <p:style>
          <a:lnRef idx="0">
            <a:scrgbClr r="0" g="0" b="0"/>
          </a:lnRef>
          <a:fillRef idx="0">
            <a:scrgbClr r="0" g="0" b="0"/>
          </a:fillRef>
          <a:effectRef idx="0">
            <a:scrgbClr r="0" g="0" b="0"/>
          </a:effectRef>
          <a:fontRef idx="minor">
            <a:schemeClr val="lt1"/>
          </a:fontRef>
        </p:style>
      </p:sp>
      <p:sp>
        <p:nvSpPr>
          <p:cNvPr id="9" name="Rectangle 8"/>
          <p:cNvSpPr/>
          <p:nvPr/>
        </p:nvSpPr>
        <p:spPr>
          <a:xfrm>
            <a:off x="1" y="6982410"/>
            <a:ext cx="10080626" cy="72752"/>
          </a:xfrm>
          <a:prstGeom prst="rect">
            <a:avLst/>
          </a:prstGeom>
          <a:solidFill>
            <a:schemeClr val="accent5"/>
          </a:solidFill>
          <a:ln>
            <a:noFill/>
          </a:ln>
        </p:spPr>
        <p:style>
          <a:lnRef idx="0">
            <a:scrgbClr r="0" g="0" b="0"/>
          </a:lnRef>
          <a:fillRef idx="0">
            <a:scrgbClr r="0" g="0" b="0"/>
          </a:fillRef>
          <a:effectRef idx="0">
            <a:scrgbClr r="0" g="0" b="0"/>
          </a:effectRef>
          <a:fontRef idx="minor">
            <a:schemeClr val="lt1"/>
          </a:fontRef>
        </p:style>
      </p:sp>
      <p:sp>
        <p:nvSpPr>
          <p:cNvPr id="2" name="Title Placeholder 1"/>
          <p:cNvSpPr>
            <a:spLocks noGrp="1"/>
          </p:cNvSpPr>
          <p:nvPr>
            <p:ph type="title"/>
          </p:nvPr>
        </p:nvSpPr>
        <p:spPr>
          <a:xfrm>
            <a:off x="3047823" y="178978"/>
            <a:ext cx="8316516" cy="1599191"/>
          </a:xfrm>
          <a:prstGeom prst="rect">
            <a:avLst/>
          </a:prstGeom>
        </p:spPr>
        <p:txBody>
          <a:bodyPr vert="horz" lIns="91440" tIns="45720" rIns="91440" bIns="45720" rtlCol="0" anchor="b">
            <a:normAutofit/>
          </a:bodyPr>
          <a:lstStyle/>
          <a:p>
            <a:r>
              <a:rPr lang="zh-TW" altLang="en-US" smtClean="0"/>
              <a:t>按一下以編輯母片標題樣式</a:t>
            </a:r>
            <a:endParaRPr lang="en-US" dirty="0"/>
          </a:p>
        </p:txBody>
      </p:sp>
      <p:sp>
        <p:nvSpPr>
          <p:cNvPr id="3" name="Text Placeholder 2"/>
          <p:cNvSpPr>
            <a:spLocks noGrp="1"/>
          </p:cNvSpPr>
          <p:nvPr>
            <p:ph type="body" idx="1"/>
          </p:nvPr>
        </p:nvSpPr>
        <p:spPr>
          <a:xfrm>
            <a:off x="907256" y="2034580"/>
            <a:ext cx="8316517" cy="4435009"/>
          </a:xfrm>
          <a:prstGeom prst="rect">
            <a:avLst/>
          </a:prstGeom>
        </p:spPr>
        <p:txBody>
          <a:bodyPr vert="horz" lIns="0" tIns="45720" rIns="0" bIns="45720" rtlCol="0">
            <a:normAutofit/>
          </a:bodyPr>
          <a:lstStyle/>
          <a:p>
            <a:pPr lvl="0"/>
            <a:r>
              <a:rPr lang="zh-TW" altLang="en-US" smtClean="0"/>
              <a:t>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en-US" dirty="0"/>
          </a:p>
        </p:txBody>
      </p:sp>
      <p:sp>
        <p:nvSpPr>
          <p:cNvPr id="4" name="Date Placeholder 3"/>
          <p:cNvSpPr>
            <a:spLocks noGrp="1"/>
          </p:cNvSpPr>
          <p:nvPr>
            <p:ph type="dt" sz="half" idx="2"/>
          </p:nvPr>
        </p:nvSpPr>
        <p:spPr>
          <a:xfrm>
            <a:off x="907258" y="7120718"/>
            <a:ext cx="2044130" cy="402483"/>
          </a:xfrm>
          <a:prstGeom prst="rect">
            <a:avLst/>
          </a:prstGeom>
        </p:spPr>
        <p:txBody>
          <a:bodyPr vert="horz" lIns="91440" tIns="45720" rIns="91440" bIns="45720" rtlCol="0" anchor="ctr"/>
          <a:lstStyle>
            <a:lvl1pPr algn="l">
              <a:defRPr sz="992">
                <a:solidFill>
                  <a:srgbClr val="FFFFFF"/>
                </a:solidFill>
              </a:defRPr>
            </a:lvl1pPr>
          </a:lstStyle>
          <a:p>
            <a:pPr lvl="0"/>
            <a:endParaRPr lang="en-US"/>
          </a:p>
        </p:txBody>
      </p:sp>
      <p:sp>
        <p:nvSpPr>
          <p:cNvPr id="5" name="Footer Placeholder 4"/>
          <p:cNvSpPr>
            <a:spLocks noGrp="1"/>
          </p:cNvSpPr>
          <p:nvPr>
            <p:ph type="ftr" sz="quarter" idx="3"/>
          </p:nvPr>
        </p:nvSpPr>
        <p:spPr>
          <a:xfrm>
            <a:off x="3047823" y="7120718"/>
            <a:ext cx="3987605" cy="402483"/>
          </a:xfrm>
          <a:prstGeom prst="rect">
            <a:avLst/>
          </a:prstGeom>
        </p:spPr>
        <p:txBody>
          <a:bodyPr vert="horz" lIns="91440" tIns="45720" rIns="91440" bIns="45720" rtlCol="0" anchor="ctr"/>
          <a:lstStyle>
            <a:lvl1pPr algn="ctr">
              <a:defRPr sz="992" cap="all" baseline="0">
                <a:solidFill>
                  <a:srgbClr val="FFFFFF"/>
                </a:solidFill>
              </a:defRPr>
            </a:lvl1pPr>
          </a:lstStyle>
          <a:p>
            <a:pPr lvl="0"/>
            <a:endParaRPr lang="en-US"/>
          </a:p>
        </p:txBody>
      </p:sp>
      <p:sp>
        <p:nvSpPr>
          <p:cNvPr id="6" name="Slide Number Placeholder 5"/>
          <p:cNvSpPr>
            <a:spLocks noGrp="1"/>
          </p:cNvSpPr>
          <p:nvPr>
            <p:ph type="sldNum" sz="quarter" idx="4"/>
          </p:nvPr>
        </p:nvSpPr>
        <p:spPr>
          <a:xfrm>
            <a:off x="8185926" y="7120718"/>
            <a:ext cx="1084813" cy="402483"/>
          </a:xfrm>
          <a:prstGeom prst="rect">
            <a:avLst/>
          </a:prstGeom>
        </p:spPr>
        <p:txBody>
          <a:bodyPr vert="horz" lIns="91440" tIns="45720" rIns="91440" bIns="45720" rtlCol="0" anchor="ctr"/>
          <a:lstStyle>
            <a:lvl1pPr algn="r">
              <a:defRPr sz="1157">
                <a:solidFill>
                  <a:srgbClr val="FFFFFF"/>
                </a:solidFill>
              </a:defRPr>
            </a:lvl1pPr>
          </a:lstStyle>
          <a:p>
            <a:pPr lvl="0"/>
            <a:fld id="{89E363D4-D058-4D5D-8B04-5B5A05F655A1}" type="slidenum">
              <a:rPr lang="en-US" altLang="zh-TW" smtClean="0"/>
              <a:t>‹#›</a:t>
            </a:fld>
            <a:endParaRPr lang="zh-TW" altLang="en-US"/>
          </a:p>
        </p:txBody>
      </p:sp>
    </p:spTree>
    <p:extLst>
      <p:ext uri="{BB962C8B-B14F-4D97-AF65-F5344CB8AC3E}">
        <p14:creationId xmlns:p14="http://schemas.microsoft.com/office/powerpoint/2010/main" val="938333946"/>
      </p:ext>
    </p:extLst>
  </p:cSld>
  <p:clrMap bg1="lt1" tx1="dk1" bg2="lt2" tx2="dk2" accent1="accent1" accent2="accent2" accent3="accent3" accent4="accent4" accent5="accent5" accent6="accent6" hlink="hlink" folHlink="folHlink"/>
  <p:sldLayoutIdLst>
    <p:sldLayoutId id="2147483742" r:id="rId1"/>
    <p:sldLayoutId id="2147483743" r:id="rId2"/>
    <p:sldLayoutId id="2147483744" r:id="rId3"/>
    <p:sldLayoutId id="2147483745" r:id="rId4"/>
    <p:sldLayoutId id="2147483746" r:id="rId5"/>
    <p:sldLayoutId id="2147483747" r:id="rId6"/>
    <p:sldLayoutId id="2147483748" r:id="rId7"/>
    <p:sldLayoutId id="2147483749" r:id="rId8"/>
    <p:sldLayoutId id="2147483750" r:id="rId9"/>
    <p:sldLayoutId id="2147483751" r:id="rId10"/>
    <p:sldLayoutId id="2147483752" r:id="rId11"/>
  </p:sldLayoutIdLst>
  <p:timing>
    <p:tnLst>
      <p:par>
        <p:cTn id="1" dur="indefinite" restart="never" nodeType="tmRoot"/>
      </p:par>
    </p:tnLst>
  </p:timing>
  <p:txStyles>
    <p:titleStyle>
      <a:lvl1pPr algn="l" defTabSz="1007943" rtl="0" eaLnBrk="1" latinLnBrk="0" hangingPunct="1">
        <a:lnSpc>
          <a:spcPct val="85000"/>
        </a:lnSpc>
        <a:spcBef>
          <a:spcPct val="0"/>
        </a:spcBef>
        <a:buNone/>
        <a:defRPr sz="5291" kern="1200" spc="-55" baseline="0">
          <a:solidFill>
            <a:schemeClr val="tx1">
              <a:lumMod val="75000"/>
              <a:lumOff val="25000"/>
            </a:schemeClr>
          </a:solidFill>
          <a:latin typeface="+mj-lt"/>
          <a:ea typeface="+mj-ea"/>
          <a:cs typeface="+mj-cs"/>
        </a:defRPr>
      </a:lvl1pPr>
    </p:titleStyle>
    <p:bodyStyle>
      <a:lvl1pPr marL="100794" indent="-100794" algn="l" defTabSz="1007943" rtl="0" eaLnBrk="1" latinLnBrk="0" hangingPunct="1">
        <a:lnSpc>
          <a:spcPct val="90000"/>
        </a:lnSpc>
        <a:spcBef>
          <a:spcPts val="1323"/>
        </a:spcBef>
        <a:spcAft>
          <a:spcPts val="220"/>
        </a:spcAft>
        <a:buClr>
          <a:schemeClr val="accent1"/>
        </a:buClr>
        <a:buSzPct val="100000"/>
        <a:buFont typeface="Calibri" panose="020F0502020204030204" pitchFamily="34" charset="0"/>
        <a:buChar char=" "/>
        <a:defRPr sz="2205" kern="1200">
          <a:solidFill>
            <a:schemeClr val="tx1">
              <a:lumMod val="75000"/>
              <a:lumOff val="25000"/>
            </a:schemeClr>
          </a:solidFill>
          <a:latin typeface="+mn-lt"/>
          <a:ea typeface="+mn-ea"/>
          <a:cs typeface="+mn-cs"/>
        </a:defRPr>
      </a:lvl1pPr>
      <a:lvl2pPr marL="423336" indent="-201589" algn="l" defTabSz="1007943" rtl="0" eaLnBrk="1" latinLnBrk="0" hangingPunct="1">
        <a:lnSpc>
          <a:spcPct val="90000"/>
        </a:lnSpc>
        <a:spcBef>
          <a:spcPts val="220"/>
        </a:spcBef>
        <a:spcAft>
          <a:spcPts val="441"/>
        </a:spcAft>
        <a:buClr>
          <a:schemeClr val="accent1"/>
        </a:buClr>
        <a:buFont typeface="Calibri" pitchFamily="34" charset="0"/>
        <a:buChar char="◦"/>
        <a:defRPr sz="1984" kern="1200">
          <a:solidFill>
            <a:schemeClr val="tx1">
              <a:lumMod val="75000"/>
              <a:lumOff val="25000"/>
            </a:schemeClr>
          </a:solidFill>
          <a:latin typeface="+mn-lt"/>
          <a:ea typeface="+mn-ea"/>
          <a:cs typeface="+mn-cs"/>
        </a:defRPr>
      </a:lvl2pPr>
      <a:lvl3pPr marL="624925" indent="-201589" algn="l" defTabSz="1007943" rtl="0" eaLnBrk="1" latinLnBrk="0" hangingPunct="1">
        <a:lnSpc>
          <a:spcPct val="90000"/>
        </a:lnSpc>
        <a:spcBef>
          <a:spcPts val="220"/>
        </a:spcBef>
        <a:spcAft>
          <a:spcPts val="441"/>
        </a:spcAft>
        <a:buClr>
          <a:schemeClr val="accent1"/>
        </a:buClr>
        <a:buFont typeface="Calibri" pitchFamily="34" charset="0"/>
        <a:buChar char="◦"/>
        <a:defRPr sz="1543" kern="1200">
          <a:solidFill>
            <a:schemeClr val="tx1">
              <a:lumMod val="75000"/>
              <a:lumOff val="25000"/>
            </a:schemeClr>
          </a:solidFill>
          <a:latin typeface="+mn-lt"/>
          <a:ea typeface="+mn-ea"/>
          <a:cs typeface="+mn-cs"/>
        </a:defRPr>
      </a:lvl3pPr>
      <a:lvl4pPr marL="826513" indent="-201589" algn="l" defTabSz="1007943" rtl="0" eaLnBrk="1" latinLnBrk="0" hangingPunct="1">
        <a:lnSpc>
          <a:spcPct val="90000"/>
        </a:lnSpc>
        <a:spcBef>
          <a:spcPts val="220"/>
        </a:spcBef>
        <a:spcAft>
          <a:spcPts val="441"/>
        </a:spcAft>
        <a:buClr>
          <a:schemeClr val="accent1"/>
        </a:buClr>
        <a:buFont typeface="Calibri" pitchFamily="34" charset="0"/>
        <a:buChar char="◦"/>
        <a:defRPr sz="1543" kern="1200">
          <a:solidFill>
            <a:schemeClr val="tx1">
              <a:lumMod val="75000"/>
              <a:lumOff val="25000"/>
            </a:schemeClr>
          </a:solidFill>
          <a:latin typeface="+mn-lt"/>
          <a:ea typeface="+mn-ea"/>
          <a:cs typeface="+mn-cs"/>
        </a:defRPr>
      </a:lvl4pPr>
      <a:lvl5pPr marL="1028102" indent="-201589" algn="l" defTabSz="1007943" rtl="0" eaLnBrk="1" latinLnBrk="0" hangingPunct="1">
        <a:lnSpc>
          <a:spcPct val="90000"/>
        </a:lnSpc>
        <a:spcBef>
          <a:spcPts val="220"/>
        </a:spcBef>
        <a:spcAft>
          <a:spcPts val="441"/>
        </a:spcAft>
        <a:buClr>
          <a:schemeClr val="accent1"/>
        </a:buClr>
        <a:buFont typeface="Calibri" pitchFamily="34" charset="0"/>
        <a:buChar char="◦"/>
        <a:defRPr sz="1543" kern="1200">
          <a:solidFill>
            <a:schemeClr val="tx1">
              <a:lumMod val="75000"/>
              <a:lumOff val="25000"/>
            </a:schemeClr>
          </a:solidFill>
          <a:latin typeface="+mn-lt"/>
          <a:ea typeface="+mn-ea"/>
          <a:cs typeface="+mn-cs"/>
        </a:defRPr>
      </a:lvl5pPr>
      <a:lvl6pPr marL="1212530" indent="-251986" algn="l" defTabSz="1007943" rtl="0" eaLnBrk="1" latinLnBrk="0" hangingPunct="1">
        <a:lnSpc>
          <a:spcPct val="90000"/>
        </a:lnSpc>
        <a:spcBef>
          <a:spcPts val="220"/>
        </a:spcBef>
        <a:spcAft>
          <a:spcPts val="441"/>
        </a:spcAft>
        <a:buClr>
          <a:schemeClr val="accent1"/>
        </a:buClr>
        <a:buFont typeface="Calibri" pitchFamily="34" charset="0"/>
        <a:buChar char="◦"/>
        <a:defRPr sz="1543" kern="1200">
          <a:solidFill>
            <a:schemeClr val="tx1">
              <a:lumMod val="75000"/>
              <a:lumOff val="25000"/>
            </a:schemeClr>
          </a:solidFill>
          <a:latin typeface="+mn-lt"/>
          <a:ea typeface="+mn-ea"/>
          <a:cs typeface="+mn-cs"/>
        </a:defRPr>
      </a:lvl6pPr>
      <a:lvl7pPr marL="1432990" indent="-251986" algn="l" defTabSz="1007943" rtl="0" eaLnBrk="1" latinLnBrk="0" hangingPunct="1">
        <a:lnSpc>
          <a:spcPct val="90000"/>
        </a:lnSpc>
        <a:spcBef>
          <a:spcPts val="220"/>
        </a:spcBef>
        <a:spcAft>
          <a:spcPts val="441"/>
        </a:spcAft>
        <a:buClr>
          <a:schemeClr val="accent1"/>
        </a:buClr>
        <a:buFont typeface="Calibri" pitchFamily="34" charset="0"/>
        <a:buChar char="◦"/>
        <a:defRPr sz="1543" kern="1200">
          <a:solidFill>
            <a:schemeClr val="tx1">
              <a:lumMod val="75000"/>
              <a:lumOff val="25000"/>
            </a:schemeClr>
          </a:solidFill>
          <a:latin typeface="+mn-lt"/>
          <a:ea typeface="+mn-ea"/>
          <a:cs typeface="+mn-cs"/>
        </a:defRPr>
      </a:lvl7pPr>
      <a:lvl8pPr marL="1653450" indent="-251986" algn="l" defTabSz="1007943" rtl="0" eaLnBrk="1" latinLnBrk="0" hangingPunct="1">
        <a:lnSpc>
          <a:spcPct val="90000"/>
        </a:lnSpc>
        <a:spcBef>
          <a:spcPts val="220"/>
        </a:spcBef>
        <a:spcAft>
          <a:spcPts val="441"/>
        </a:spcAft>
        <a:buClr>
          <a:schemeClr val="accent1"/>
        </a:buClr>
        <a:buFont typeface="Calibri" pitchFamily="34" charset="0"/>
        <a:buChar char="◦"/>
        <a:defRPr sz="1543" kern="1200">
          <a:solidFill>
            <a:schemeClr val="tx1">
              <a:lumMod val="75000"/>
              <a:lumOff val="25000"/>
            </a:schemeClr>
          </a:solidFill>
          <a:latin typeface="+mn-lt"/>
          <a:ea typeface="+mn-ea"/>
          <a:cs typeface="+mn-cs"/>
        </a:defRPr>
      </a:lvl8pPr>
      <a:lvl9pPr marL="1873910" indent="-251986" algn="l" defTabSz="1007943" rtl="0" eaLnBrk="1" latinLnBrk="0" hangingPunct="1">
        <a:lnSpc>
          <a:spcPct val="90000"/>
        </a:lnSpc>
        <a:spcBef>
          <a:spcPts val="220"/>
        </a:spcBef>
        <a:spcAft>
          <a:spcPts val="441"/>
        </a:spcAft>
        <a:buClr>
          <a:schemeClr val="accent1"/>
        </a:buClr>
        <a:buFont typeface="Calibri" pitchFamily="34" charset="0"/>
        <a:buChar char="◦"/>
        <a:defRPr sz="1543" kern="1200">
          <a:solidFill>
            <a:schemeClr val="tx1">
              <a:lumMod val="75000"/>
              <a:lumOff val="25000"/>
            </a:schemeClr>
          </a:solidFill>
          <a:latin typeface="+mn-lt"/>
          <a:ea typeface="+mn-ea"/>
          <a:cs typeface="+mn-cs"/>
        </a:defRPr>
      </a:lvl9pPr>
    </p:bodyStyle>
    <p:otherStyle>
      <a:defPPr>
        <a:defRPr lang="en-US"/>
      </a:defPPr>
      <a:lvl1pPr marL="0" algn="l" defTabSz="1007943" rtl="0" eaLnBrk="1" latinLnBrk="0" hangingPunct="1">
        <a:defRPr sz="1984" kern="1200">
          <a:solidFill>
            <a:schemeClr val="tx1"/>
          </a:solidFill>
          <a:latin typeface="+mn-lt"/>
          <a:ea typeface="+mn-ea"/>
          <a:cs typeface="+mn-cs"/>
        </a:defRPr>
      </a:lvl1pPr>
      <a:lvl2pPr marL="503972" algn="l" defTabSz="1007943" rtl="0" eaLnBrk="1" latinLnBrk="0" hangingPunct="1">
        <a:defRPr sz="1984" kern="1200">
          <a:solidFill>
            <a:schemeClr val="tx1"/>
          </a:solidFill>
          <a:latin typeface="+mn-lt"/>
          <a:ea typeface="+mn-ea"/>
          <a:cs typeface="+mn-cs"/>
        </a:defRPr>
      </a:lvl2pPr>
      <a:lvl3pPr marL="1007943" algn="l" defTabSz="1007943" rtl="0" eaLnBrk="1" latinLnBrk="0" hangingPunct="1">
        <a:defRPr sz="1984" kern="1200">
          <a:solidFill>
            <a:schemeClr val="tx1"/>
          </a:solidFill>
          <a:latin typeface="+mn-lt"/>
          <a:ea typeface="+mn-ea"/>
          <a:cs typeface="+mn-cs"/>
        </a:defRPr>
      </a:lvl3pPr>
      <a:lvl4pPr marL="1511915" algn="l" defTabSz="1007943" rtl="0" eaLnBrk="1" latinLnBrk="0" hangingPunct="1">
        <a:defRPr sz="1984" kern="1200">
          <a:solidFill>
            <a:schemeClr val="tx1"/>
          </a:solidFill>
          <a:latin typeface="+mn-lt"/>
          <a:ea typeface="+mn-ea"/>
          <a:cs typeface="+mn-cs"/>
        </a:defRPr>
      </a:lvl4pPr>
      <a:lvl5pPr marL="2015886" algn="l" defTabSz="1007943" rtl="0" eaLnBrk="1" latinLnBrk="0" hangingPunct="1">
        <a:defRPr sz="1984" kern="1200">
          <a:solidFill>
            <a:schemeClr val="tx1"/>
          </a:solidFill>
          <a:latin typeface="+mn-lt"/>
          <a:ea typeface="+mn-ea"/>
          <a:cs typeface="+mn-cs"/>
        </a:defRPr>
      </a:lvl5pPr>
      <a:lvl6pPr marL="2519858" algn="l" defTabSz="1007943" rtl="0" eaLnBrk="1" latinLnBrk="0" hangingPunct="1">
        <a:defRPr sz="1984" kern="1200">
          <a:solidFill>
            <a:schemeClr val="tx1"/>
          </a:solidFill>
          <a:latin typeface="+mn-lt"/>
          <a:ea typeface="+mn-ea"/>
          <a:cs typeface="+mn-cs"/>
        </a:defRPr>
      </a:lvl6pPr>
      <a:lvl7pPr marL="3023829" algn="l" defTabSz="1007943" rtl="0" eaLnBrk="1" latinLnBrk="0" hangingPunct="1">
        <a:defRPr sz="1984" kern="1200">
          <a:solidFill>
            <a:schemeClr val="tx1"/>
          </a:solidFill>
          <a:latin typeface="+mn-lt"/>
          <a:ea typeface="+mn-ea"/>
          <a:cs typeface="+mn-cs"/>
        </a:defRPr>
      </a:lvl7pPr>
      <a:lvl8pPr marL="3527801" algn="l" defTabSz="1007943" rtl="0" eaLnBrk="1" latinLnBrk="0" hangingPunct="1">
        <a:defRPr sz="1984" kern="1200">
          <a:solidFill>
            <a:schemeClr val="tx1"/>
          </a:solidFill>
          <a:latin typeface="+mn-lt"/>
          <a:ea typeface="+mn-ea"/>
          <a:cs typeface="+mn-cs"/>
        </a:defRPr>
      </a:lvl8pPr>
      <a:lvl9pPr marL="4031772" algn="l" defTabSz="1007943" rtl="0" eaLnBrk="1" latinLnBrk="0" hangingPunct="1">
        <a:defRPr sz="198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page1">
    <p:spTree>
      <p:nvGrpSpPr>
        <p:cNvPr id="1" name=""/>
        <p:cNvGrpSpPr/>
        <p:nvPr/>
      </p:nvGrpSpPr>
      <p:grpSpPr>
        <a:xfrm>
          <a:off x="0" y="0"/>
          <a:ext cx="0" cy="0"/>
          <a:chOff x="0" y="0"/>
          <a:chExt cx="0" cy="0"/>
        </a:xfrm>
      </p:grpSpPr>
      <p:sp>
        <p:nvSpPr>
          <p:cNvPr id="5" name="標題 4"/>
          <p:cNvSpPr txBox="1">
            <a:spLocks noGrp="1"/>
          </p:cNvSpPr>
          <p:nvPr>
            <p:ph type="title" idx="4294967295"/>
          </p:nvPr>
        </p:nvSpPr>
        <p:spPr>
          <a:xfrm>
            <a:off x="1295897" y="1907629"/>
            <a:ext cx="7632848" cy="3253659"/>
          </a:xfrm>
          <a:ln w="6350">
            <a:noFill/>
            <a:prstDash val="sysDot"/>
          </a:ln>
        </p:spPr>
        <p:txBody>
          <a:bodyPr>
            <a:normAutofit/>
          </a:bodyPr>
          <a:lstStyle>
            <a:defPPr lvl="0">
              <a:buNone/>
            </a:defPPr>
            <a:lvl1pPr lvl="0">
              <a:buNone/>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lgn="l"/>
            <a:r>
              <a:rPr lang="zh-TW" altLang="en-US" sz="2800" b="1" dirty="0" smtClean="0">
                <a:solidFill>
                  <a:srgbClr val="0033CC"/>
                </a:solidFill>
                <a:latin typeface="微軟正黑體" panose="020B0604030504040204" pitchFamily="34" charset="-120"/>
                <a:ea typeface="微軟正黑體" panose="020B0604030504040204" pitchFamily="34" charset="-120"/>
              </a:rPr>
              <a:t>技術名稱</a:t>
            </a:r>
            <a:r>
              <a:rPr lang="en-US" altLang="zh-TW" sz="2800" b="1" dirty="0" smtClean="0">
                <a:solidFill>
                  <a:srgbClr val="0033CC"/>
                </a:solidFill>
                <a:latin typeface="微軟正黑體" panose="020B0604030504040204" pitchFamily="34" charset="-120"/>
                <a:ea typeface="微軟正黑體" panose="020B0604030504040204" pitchFamily="34" charset="-120"/>
              </a:rPr>
              <a:t>:</a:t>
            </a:r>
            <a:br>
              <a:rPr lang="en-US" altLang="zh-TW" sz="2800" b="1" dirty="0" smtClean="0">
                <a:solidFill>
                  <a:srgbClr val="0033CC"/>
                </a:solidFill>
                <a:latin typeface="微軟正黑體" panose="020B0604030504040204" pitchFamily="34" charset="-120"/>
                <a:ea typeface="微軟正黑體" panose="020B0604030504040204" pitchFamily="34" charset="-120"/>
              </a:rPr>
            </a:br>
            <a:r>
              <a:rPr lang="en-US" altLang="zh-TW" sz="2800" b="1" dirty="0">
                <a:solidFill>
                  <a:srgbClr val="0033CC"/>
                </a:solidFill>
                <a:latin typeface="微軟正黑體" panose="020B0604030504040204" pitchFamily="34" charset="-120"/>
                <a:ea typeface="微軟正黑體" panose="020B0604030504040204" pitchFamily="34" charset="-120"/>
              </a:rPr>
              <a:t/>
            </a:r>
            <a:br>
              <a:rPr lang="en-US" altLang="zh-TW" sz="2800" b="1" dirty="0">
                <a:solidFill>
                  <a:srgbClr val="0033CC"/>
                </a:solidFill>
                <a:latin typeface="微軟正黑體" panose="020B0604030504040204" pitchFamily="34" charset="-120"/>
                <a:ea typeface="微軟正黑體" panose="020B0604030504040204" pitchFamily="34" charset="-120"/>
              </a:rPr>
            </a:br>
            <a:r>
              <a:rPr lang="en-US" altLang="zh-TW" sz="2800" b="1" dirty="0" smtClean="0">
                <a:solidFill>
                  <a:srgbClr val="0033CC"/>
                </a:solidFill>
                <a:latin typeface="微軟正黑體" panose="020B0604030504040204" pitchFamily="34" charset="-120"/>
                <a:ea typeface="微軟正黑體" panose="020B0604030504040204" pitchFamily="34" charset="-120"/>
              </a:rPr>
              <a:t/>
            </a:r>
            <a:br>
              <a:rPr lang="en-US" altLang="zh-TW" sz="2800" b="1" dirty="0" smtClean="0">
                <a:solidFill>
                  <a:srgbClr val="0033CC"/>
                </a:solidFill>
                <a:latin typeface="微軟正黑體" panose="020B0604030504040204" pitchFamily="34" charset="-120"/>
                <a:ea typeface="微軟正黑體" panose="020B0604030504040204" pitchFamily="34" charset="-120"/>
              </a:rPr>
            </a:br>
            <a:r>
              <a:rPr lang="en-US" altLang="zh-TW" sz="2800" b="1" dirty="0" smtClean="0">
                <a:solidFill>
                  <a:srgbClr val="0033CC"/>
                </a:solidFill>
                <a:latin typeface="微軟正黑體" panose="020B0604030504040204" pitchFamily="34" charset="-120"/>
                <a:ea typeface="微軟正黑體" panose="020B0604030504040204" pitchFamily="34" charset="-120"/>
              </a:rPr>
              <a:t/>
            </a:r>
            <a:br>
              <a:rPr lang="en-US" altLang="zh-TW" sz="2800" b="1" dirty="0" smtClean="0">
                <a:solidFill>
                  <a:srgbClr val="0033CC"/>
                </a:solidFill>
                <a:latin typeface="微軟正黑體" panose="020B0604030504040204" pitchFamily="34" charset="-120"/>
                <a:ea typeface="微軟正黑體" panose="020B0604030504040204" pitchFamily="34" charset="-120"/>
              </a:rPr>
            </a:br>
            <a:r>
              <a:rPr lang="zh-TW" altLang="en-US" sz="2800" b="1" dirty="0">
                <a:solidFill>
                  <a:srgbClr val="0033CC"/>
                </a:solidFill>
                <a:latin typeface="微軟正黑體" panose="020B0604030504040204" pitchFamily="34" charset="-120"/>
                <a:ea typeface="微軟正黑體" panose="020B0604030504040204" pitchFamily="34" charset="-120"/>
              </a:rPr>
              <a:t>技術發明</a:t>
            </a:r>
            <a:r>
              <a:rPr lang="zh-TW" altLang="en-US" sz="2800" b="1" dirty="0" smtClean="0">
                <a:solidFill>
                  <a:srgbClr val="0033CC"/>
                </a:solidFill>
                <a:latin typeface="微軟正黑體" panose="020B0604030504040204" pitchFamily="34" charset="-120"/>
                <a:ea typeface="微軟正黑體" panose="020B0604030504040204" pitchFamily="34" charset="-120"/>
              </a:rPr>
              <a:t>人</a:t>
            </a:r>
            <a:r>
              <a:rPr lang="en-US" altLang="zh-TW" sz="2800" b="1" dirty="0">
                <a:solidFill>
                  <a:srgbClr val="0033CC"/>
                </a:solidFill>
                <a:latin typeface="微軟正黑體" panose="020B0604030504040204" pitchFamily="34" charset="-120"/>
                <a:ea typeface="微軟正黑體" panose="020B0604030504040204" pitchFamily="34" charset="-120"/>
              </a:rPr>
              <a:t>:</a:t>
            </a:r>
            <a:br>
              <a:rPr lang="en-US" altLang="zh-TW" sz="2800" b="1" dirty="0">
                <a:solidFill>
                  <a:srgbClr val="0033CC"/>
                </a:solidFill>
                <a:latin typeface="微軟正黑體" panose="020B0604030504040204" pitchFamily="34" charset="-120"/>
                <a:ea typeface="微軟正黑體" panose="020B0604030504040204" pitchFamily="34" charset="-120"/>
              </a:rPr>
            </a:br>
            <a:r>
              <a:rPr lang="en-US" altLang="zh-TW" sz="2800" b="1" dirty="0" smtClean="0">
                <a:solidFill>
                  <a:srgbClr val="0033CC"/>
                </a:solidFill>
                <a:latin typeface="微軟正黑體" panose="020B0604030504040204" pitchFamily="34" charset="-120"/>
                <a:ea typeface="微軟正黑體" panose="020B0604030504040204" pitchFamily="34" charset="-120"/>
              </a:rPr>
              <a:t/>
            </a:r>
            <a:br>
              <a:rPr lang="en-US" altLang="zh-TW" sz="2800" b="1" dirty="0" smtClean="0">
                <a:solidFill>
                  <a:srgbClr val="0033CC"/>
                </a:solidFill>
                <a:latin typeface="微軟正黑體" panose="020B0604030504040204" pitchFamily="34" charset="-120"/>
                <a:ea typeface="微軟正黑體" panose="020B0604030504040204" pitchFamily="34" charset="-120"/>
              </a:rPr>
            </a:br>
            <a:r>
              <a:rPr lang="zh-TW" altLang="en-US" sz="2800" b="1" dirty="0" smtClean="0">
                <a:solidFill>
                  <a:srgbClr val="0033CC"/>
                </a:solidFill>
                <a:latin typeface="微軟正黑體" panose="020B0604030504040204" pitchFamily="34" charset="-120"/>
                <a:ea typeface="微軟正黑體" panose="020B0604030504040204" pitchFamily="34" charset="-120"/>
              </a:rPr>
              <a:t>日期：</a:t>
            </a:r>
            <a:endParaRPr lang="en-US" sz="2800" b="1" dirty="0">
              <a:solidFill>
                <a:srgbClr val="0033CC"/>
              </a:solidFill>
              <a:latin typeface="微軟正黑體" panose="020B0604030504040204" pitchFamily="34" charset="-120"/>
              <a:ea typeface="微軟正黑體" panose="020B0604030504040204" pitchFamily="34" charset="-120"/>
            </a:endParaRPr>
          </a:p>
        </p:txBody>
      </p:sp>
      <p:sp>
        <p:nvSpPr>
          <p:cNvPr id="7" name="副標題 2"/>
          <p:cNvSpPr txBox="1"/>
          <p:nvPr/>
        </p:nvSpPr>
        <p:spPr>
          <a:xfrm>
            <a:off x="3239910" y="4785971"/>
            <a:ext cx="3600180" cy="1224136"/>
          </a:xfrm>
          <a:prstGeom prst="rect">
            <a:avLst/>
          </a:prstGeom>
          <a:noFill/>
          <a:ln>
            <a:noFill/>
          </a:ln>
        </p:spPr>
        <p:txBody>
          <a:bodyPr vert="horz" wrap="square" lIns="91440" tIns="45720" rIns="91440" bIns="45720" anchor="t" anchorCtr="0" compatLnSpc="0"/>
          <a:lstStyle/>
          <a:p>
            <a:pPr marL="0" marR="0" lvl="0" indent="0" rtl="0" hangingPunct="1">
              <a:lnSpc>
                <a:spcPct val="100000"/>
              </a:lnSpc>
              <a:spcBef>
                <a:spcPts val="641"/>
              </a:spcBef>
              <a:spcAft>
                <a:spcPts val="0"/>
              </a:spcAft>
              <a:buNone/>
              <a:tabLst>
                <a:tab pos="0" algn="l"/>
              </a:tabLst>
              <a:defRPr sz="3200"/>
            </a:pPr>
            <a:endParaRPr lang="en-US" sz="3200" b="1" i="0" u="none" strike="noStrike" kern="1200" cap="none" spc="0" baseline="0" dirty="0">
              <a:ln>
                <a:noFill/>
              </a:ln>
              <a:solidFill>
                <a:srgbClr val="002060"/>
              </a:solidFill>
              <a:latin typeface="Times New Roman" pitchFamily="18"/>
              <a:ea typeface="標楷體" pitchFamily="81"/>
              <a:cs typeface="Times New Roman" pitchFamily="18"/>
            </a:endParaRPr>
          </a:p>
        </p:txBody>
      </p:sp>
      <p:sp>
        <p:nvSpPr>
          <p:cNvPr id="9" name="矩形 8"/>
          <p:cNvSpPr/>
          <p:nvPr/>
        </p:nvSpPr>
        <p:spPr>
          <a:xfrm>
            <a:off x="13321232" y="6903803"/>
            <a:ext cx="45719"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p>
        </p:txBody>
      </p:sp>
      <p:pic>
        <p:nvPicPr>
          <p:cNvPr id="1026" name="Picture 2" descr="C:\Users\user\Desktop\未命名-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1800" y="395461"/>
            <a:ext cx="2448272" cy="54144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標題 4"/>
          <p:cNvSpPr txBox="1">
            <a:spLocks/>
          </p:cNvSpPr>
          <p:nvPr/>
        </p:nvSpPr>
        <p:spPr>
          <a:xfrm>
            <a:off x="575816" y="323453"/>
            <a:ext cx="9793088" cy="884401"/>
          </a:xfrm>
          <a:prstGeom prst="rect">
            <a:avLst/>
          </a:prstGeom>
          <a:noFill/>
          <a:ln w="6350">
            <a:noFill/>
            <a:prstDash val="sysDot"/>
          </a:ln>
        </p:spPr>
        <p:txBody>
          <a:bodyPr lIns="0" tIns="0" rIns="0" bIns="0" anchor="ctr"/>
          <a:lstStyle>
            <a:defPPr lvl="0">
              <a:buSzPct val="45000"/>
              <a:buFont typeface="StarSymbol"/>
              <a:buNone/>
              <a:defRPr/>
            </a:defPPr>
            <a:lvl1pPr lvl="0" algn="ctr" rtl="0" hangingPunct="0">
              <a:buSzPct val="45000"/>
              <a:buFont typeface="StarSymbol"/>
              <a:buNone/>
              <a:tabLst/>
              <a:defRPr lang="en-US" altLang="zh-TW" sz="4400" b="0" i="0" u="none" strike="noStrike" kern="1200" cap="none">
                <a:ln>
                  <a:noFill/>
                </a:ln>
                <a:highlight>
                  <a:scrgbClr r="0" g="0" b="0">
                    <a:alpha val="0"/>
                  </a:scrgbClr>
                </a:highlight>
                <a:latin typeface="Liberation Sans" pitchFamily="18"/>
                <a:ea typeface="微軟正黑體" pitchFamily="2"/>
                <a:cs typeface="Mangal" pitchFamily="2"/>
              </a:defRPr>
            </a:lvl1pPr>
            <a:lvl2pPr lvl="1">
              <a:buSzPct val="45000"/>
              <a:buFont typeface="StarSymbol"/>
              <a:buChar char="●"/>
              <a:defRPr/>
            </a:lvl2pPr>
            <a:lvl3pPr lvl="2">
              <a:buSzPct val="45000"/>
              <a:buFont typeface="StarSymbol"/>
              <a:buChar char="●"/>
              <a:defRPr/>
            </a:lvl3pPr>
            <a:lvl4pPr lvl="3">
              <a:buSzPct val="45000"/>
              <a:buFont typeface="StarSymbol"/>
              <a:buChar char="●"/>
              <a:defRPr/>
            </a:lvl4pPr>
            <a:lvl5pPr lvl="4">
              <a:buSzPct val="45000"/>
              <a:buFont typeface="StarSymbol"/>
              <a:buChar char="●"/>
              <a:defRPr/>
            </a:lvl5pPr>
            <a:lvl6pPr lvl="5">
              <a:buSzPct val="45000"/>
              <a:buFont typeface="StarSymbol"/>
              <a:buChar char="●"/>
              <a:defRPr/>
            </a:lvl6pPr>
            <a:lvl7pPr lvl="6">
              <a:buSzPct val="45000"/>
              <a:buFont typeface="StarSymbol"/>
              <a:buChar char="●"/>
              <a:defRPr/>
            </a:lvl7pPr>
            <a:lvl8pPr lvl="7">
              <a:buSzPct val="45000"/>
              <a:buFont typeface="StarSymbol"/>
              <a:buChar char="●"/>
              <a:defRPr/>
            </a:lvl8pPr>
            <a:lvl9pPr lvl="8">
              <a:buSzPct val="45000"/>
              <a:buFont typeface="StarSymbol"/>
              <a:buChar char="●"/>
              <a:defRPr/>
            </a:lvl9pPr>
          </a:lstStyle>
          <a:p>
            <a:pPr algn="l"/>
            <a:r>
              <a:rPr lang="zh-TW" altLang="en-US" sz="2400" b="1" dirty="0" smtClean="0">
                <a:solidFill>
                  <a:srgbClr val="0033CC"/>
                </a:solidFill>
                <a:latin typeface="微軟正黑體" panose="020B0604030504040204" pitchFamily="34" charset="-120"/>
                <a:ea typeface="微軟正黑體" panose="020B0604030504040204" pitchFamily="34" charset="-120"/>
              </a:rPr>
              <a:t>技術名稱</a:t>
            </a:r>
            <a:r>
              <a:rPr lang="en-US" altLang="zh-TW" sz="2400" b="1" dirty="0" smtClean="0">
                <a:solidFill>
                  <a:srgbClr val="0033CC"/>
                </a:solidFill>
                <a:latin typeface="微軟正黑體" panose="020B0604030504040204" pitchFamily="34" charset="-120"/>
                <a:ea typeface="微軟正黑體" panose="020B0604030504040204" pitchFamily="34" charset="-120"/>
              </a:rPr>
              <a:t>:</a:t>
            </a:r>
            <a:endParaRPr lang="zh-TW" altLang="en-US" sz="2400" b="1" dirty="0">
              <a:solidFill>
                <a:srgbClr val="0033CC"/>
              </a:solidFill>
              <a:latin typeface="微軟正黑體" panose="020B0604030504040204" pitchFamily="34" charset="-120"/>
              <a:ea typeface="微軟正黑體" panose="020B0604030504040204" pitchFamily="34" charset="-120"/>
            </a:endParaRPr>
          </a:p>
        </p:txBody>
      </p:sp>
      <p:sp>
        <p:nvSpPr>
          <p:cNvPr id="2" name="文字方塊 1"/>
          <p:cNvSpPr txBox="1"/>
          <p:nvPr/>
        </p:nvSpPr>
        <p:spPr>
          <a:xfrm>
            <a:off x="575816" y="1403573"/>
            <a:ext cx="8928992" cy="4093428"/>
          </a:xfrm>
          <a:prstGeom prst="rect">
            <a:avLst/>
          </a:prstGeom>
          <a:noFill/>
        </p:spPr>
        <p:txBody>
          <a:bodyPr wrap="square" rtlCol="0">
            <a:spAutoFit/>
          </a:bodyPr>
          <a:lstStyle/>
          <a:p>
            <a:pPr marL="342900" indent="-342900">
              <a:buFont typeface="Wingdings" panose="05000000000000000000" pitchFamily="2" charset="2"/>
              <a:buChar char="Ø"/>
            </a:pPr>
            <a:r>
              <a:rPr lang="zh-TW" altLang="en-US" sz="2000" b="1" dirty="0">
                <a:solidFill>
                  <a:schemeClr val="bg2">
                    <a:lumMod val="50000"/>
                  </a:schemeClr>
                </a:solidFill>
                <a:latin typeface="微軟正黑體" panose="020B0604030504040204" pitchFamily="34" charset="-120"/>
                <a:ea typeface="微軟正黑體" panose="020B0604030504040204" pitchFamily="34" charset="-120"/>
              </a:rPr>
              <a:t>技術領域</a:t>
            </a:r>
            <a:r>
              <a:rPr lang="en-US" altLang="zh-TW" sz="2000" b="1" dirty="0">
                <a:solidFill>
                  <a:schemeClr val="bg2">
                    <a:lumMod val="50000"/>
                  </a:schemeClr>
                </a:solidFill>
                <a:latin typeface="微軟正黑體" panose="020B0604030504040204" pitchFamily="34" charset="-120"/>
                <a:ea typeface="微軟正黑體" panose="020B0604030504040204" pitchFamily="34" charset="-120"/>
              </a:rPr>
              <a:t>:</a:t>
            </a:r>
            <a:r>
              <a:rPr lang="zh-TW" altLang="en-US" sz="2000" b="1" dirty="0" smtClean="0">
                <a:solidFill>
                  <a:schemeClr val="bg1">
                    <a:lumMod val="85000"/>
                  </a:schemeClr>
                </a:solidFill>
                <a:latin typeface="微軟正黑體" panose="020B0604030504040204" pitchFamily="34" charset="-120"/>
                <a:ea typeface="微軟正黑體" panose="020B0604030504040204" pitchFamily="34" charset="-120"/>
              </a:rPr>
              <a:t>請填</a:t>
            </a:r>
            <a:r>
              <a:rPr lang="zh-TW" altLang="en-US" sz="2000" b="1" dirty="0">
                <a:solidFill>
                  <a:schemeClr val="bg1">
                    <a:lumMod val="85000"/>
                  </a:schemeClr>
                </a:solidFill>
                <a:latin typeface="微軟正黑體" panose="020B0604030504040204" pitchFamily="34" charset="-120"/>
                <a:ea typeface="微軟正黑體" panose="020B0604030504040204" pitchFamily="34" charset="-120"/>
              </a:rPr>
              <a:t>資訊與通訊</a:t>
            </a:r>
            <a:r>
              <a:rPr lang="en-US" altLang="zh-TW" sz="2000" b="1" dirty="0">
                <a:solidFill>
                  <a:schemeClr val="bg1">
                    <a:lumMod val="85000"/>
                  </a:schemeClr>
                </a:solidFill>
                <a:latin typeface="微軟正黑體" panose="020B0604030504040204" pitchFamily="34" charset="-120"/>
                <a:ea typeface="微軟正黑體" panose="020B0604030504040204" pitchFamily="34" charset="-120"/>
              </a:rPr>
              <a:t>/ </a:t>
            </a:r>
            <a:r>
              <a:rPr lang="zh-TW" altLang="en-US" sz="2000" b="1" dirty="0">
                <a:solidFill>
                  <a:schemeClr val="bg1">
                    <a:lumMod val="85000"/>
                  </a:schemeClr>
                </a:solidFill>
                <a:latin typeface="微軟正黑體" panose="020B0604030504040204" pitchFamily="34" charset="-120"/>
                <a:ea typeface="微軟正黑體" panose="020B0604030504040204" pitchFamily="34" charset="-120"/>
              </a:rPr>
              <a:t>電子與光電</a:t>
            </a:r>
            <a:r>
              <a:rPr lang="en-US" altLang="zh-TW" sz="2000" b="1" dirty="0">
                <a:solidFill>
                  <a:schemeClr val="bg1">
                    <a:lumMod val="85000"/>
                  </a:schemeClr>
                </a:solidFill>
                <a:latin typeface="微軟正黑體" panose="020B0604030504040204" pitchFamily="34" charset="-120"/>
                <a:ea typeface="微軟正黑體" panose="020B0604030504040204" pitchFamily="34" charset="-120"/>
              </a:rPr>
              <a:t>/ </a:t>
            </a:r>
            <a:r>
              <a:rPr lang="zh-TW" altLang="en-US" sz="2000" b="1" dirty="0">
                <a:solidFill>
                  <a:schemeClr val="bg1">
                    <a:lumMod val="85000"/>
                  </a:schemeClr>
                </a:solidFill>
                <a:latin typeface="微軟正黑體" panose="020B0604030504040204" pitchFamily="34" charset="-120"/>
                <a:ea typeface="微軟正黑體" panose="020B0604030504040204" pitchFamily="34" charset="-120"/>
              </a:rPr>
              <a:t>材料化工與奈米</a:t>
            </a:r>
            <a:r>
              <a:rPr lang="en-US" altLang="zh-TW" sz="2000" b="1" dirty="0">
                <a:solidFill>
                  <a:schemeClr val="bg1">
                    <a:lumMod val="85000"/>
                  </a:schemeClr>
                </a:solidFill>
                <a:latin typeface="微軟正黑體" panose="020B0604030504040204" pitchFamily="34" charset="-120"/>
                <a:ea typeface="微軟正黑體" panose="020B0604030504040204" pitchFamily="34" charset="-120"/>
              </a:rPr>
              <a:t>/ </a:t>
            </a:r>
            <a:r>
              <a:rPr lang="zh-TW" altLang="en-US" sz="2000" b="1" dirty="0">
                <a:solidFill>
                  <a:schemeClr val="bg1">
                    <a:lumMod val="85000"/>
                  </a:schemeClr>
                </a:solidFill>
                <a:latin typeface="微軟正黑體" panose="020B0604030504040204" pitchFamily="34" charset="-120"/>
                <a:ea typeface="微軟正黑體" panose="020B0604030504040204" pitchFamily="34" charset="-120"/>
              </a:rPr>
              <a:t>生技與醫藥</a:t>
            </a:r>
            <a:r>
              <a:rPr lang="en-US" altLang="zh-TW" sz="2000" b="1" dirty="0">
                <a:solidFill>
                  <a:schemeClr val="bg1">
                    <a:lumMod val="85000"/>
                  </a:schemeClr>
                </a:solidFill>
                <a:latin typeface="微軟正黑體" panose="020B0604030504040204" pitchFamily="34" charset="-120"/>
                <a:ea typeface="微軟正黑體" panose="020B0604030504040204" pitchFamily="34" charset="-120"/>
              </a:rPr>
              <a:t>/ </a:t>
            </a:r>
            <a:r>
              <a:rPr lang="zh-TW" altLang="en-US" sz="2000" b="1" dirty="0">
                <a:solidFill>
                  <a:schemeClr val="bg1">
                    <a:lumMod val="85000"/>
                  </a:schemeClr>
                </a:solidFill>
                <a:latin typeface="微軟正黑體" panose="020B0604030504040204" pitchFamily="34" charset="-120"/>
                <a:ea typeface="微軟正黑體" panose="020B0604030504040204" pitchFamily="34" charset="-120"/>
              </a:rPr>
              <a:t>       </a:t>
            </a:r>
            <a:endParaRPr lang="en-US" altLang="zh-TW" sz="2000" b="1" dirty="0">
              <a:solidFill>
                <a:schemeClr val="bg1">
                  <a:lumMod val="85000"/>
                </a:schemeClr>
              </a:solidFill>
              <a:latin typeface="微軟正黑體" panose="020B0604030504040204" pitchFamily="34" charset="-120"/>
              <a:ea typeface="微軟正黑體" panose="020B0604030504040204" pitchFamily="34" charset="-120"/>
            </a:endParaRPr>
          </a:p>
          <a:p>
            <a:r>
              <a:rPr lang="zh-TW" altLang="en-US" sz="2000" b="1" dirty="0">
                <a:solidFill>
                  <a:schemeClr val="bg1">
                    <a:lumMod val="85000"/>
                  </a:schemeClr>
                </a:solidFill>
                <a:latin typeface="微軟正黑體" panose="020B0604030504040204" pitchFamily="34" charset="-120"/>
                <a:ea typeface="微軟正黑體" panose="020B0604030504040204" pitchFamily="34" charset="-120"/>
              </a:rPr>
              <a:t>                       </a:t>
            </a:r>
            <a:r>
              <a:rPr lang="zh-TW" altLang="en-US" sz="2000" b="1" dirty="0" smtClean="0">
                <a:solidFill>
                  <a:schemeClr val="bg1">
                    <a:lumMod val="85000"/>
                  </a:schemeClr>
                </a:solidFill>
                <a:latin typeface="微軟正黑體" panose="020B0604030504040204" pitchFamily="34" charset="-120"/>
                <a:ea typeface="微軟正黑體" panose="020B0604030504040204" pitchFamily="34" charset="-120"/>
              </a:rPr>
              <a:t>機械</a:t>
            </a:r>
            <a:r>
              <a:rPr lang="zh-TW" altLang="en-US" sz="2000" b="1" dirty="0">
                <a:solidFill>
                  <a:schemeClr val="bg1">
                    <a:lumMod val="85000"/>
                  </a:schemeClr>
                </a:solidFill>
                <a:latin typeface="微軟正黑體" panose="020B0604030504040204" pitchFamily="34" charset="-120"/>
                <a:ea typeface="微軟正黑體" panose="020B0604030504040204" pitchFamily="34" charset="-120"/>
              </a:rPr>
              <a:t>與系統</a:t>
            </a:r>
            <a:r>
              <a:rPr lang="en-US" altLang="zh-TW" sz="2000" b="1" dirty="0">
                <a:solidFill>
                  <a:schemeClr val="bg1">
                    <a:lumMod val="85000"/>
                  </a:schemeClr>
                </a:solidFill>
                <a:latin typeface="微軟正黑體" panose="020B0604030504040204" pitchFamily="34" charset="-120"/>
                <a:ea typeface="微軟正黑體" panose="020B0604030504040204" pitchFamily="34" charset="-120"/>
              </a:rPr>
              <a:t>/ </a:t>
            </a:r>
            <a:r>
              <a:rPr lang="zh-TW" altLang="en-US" sz="2000" b="1" dirty="0">
                <a:solidFill>
                  <a:schemeClr val="bg1">
                    <a:lumMod val="85000"/>
                  </a:schemeClr>
                </a:solidFill>
                <a:latin typeface="微軟正黑體" panose="020B0604030504040204" pitchFamily="34" charset="-120"/>
                <a:ea typeface="微軟正黑體" panose="020B0604030504040204" pitchFamily="34" charset="-120"/>
              </a:rPr>
              <a:t>綠源與環境</a:t>
            </a:r>
            <a:r>
              <a:rPr lang="en-US" altLang="zh-TW" sz="2000" b="1" dirty="0">
                <a:solidFill>
                  <a:schemeClr val="bg1">
                    <a:lumMod val="85000"/>
                  </a:schemeClr>
                </a:solidFill>
                <a:latin typeface="微軟正黑體" panose="020B0604030504040204" pitchFamily="34" charset="-120"/>
                <a:ea typeface="微軟正黑體" panose="020B0604030504040204" pitchFamily="34" charset="-120"/>
              </a:rPr>
              <a:t>/ </a:t>
            </a:r>
            <a:r>
              <a:rPr lang="zh-TW" altLang="en-US" sz="2000" b="1" dirty="0">
                <a:solidFill>
                  <a:schemeClr val="bg1">
                    <a:lumMod val="85000"/>
                  </a:schemeClr>
                </a:solidFill>
                <a:latin typeface="微軟正黑體" panose="020B0604030504040204" pitchFamily="34" charset="-120"/>
                <a:ea typeface="微軟正黑體" panose="020B0604030504040204" pitchFamily="34" charset="-120"/>
              </a:rPr>
              <a:t>生活應用</a:t>
            </a:r>
            <a:r>
              <a:rPr lang="en-US" altLang="zh-TW" sz="2000" b="1" dirty="0">
                <a:solidFill>
                  <a:schemeClr val="bg1">
                    <a:lumMod val="85000"/>
                  </a:schemeClr>
                </a:solidFill>
                <a:latin typeface="微軟正黑體" panose="020B0604030504040204" pitchFamily="34" charset="-120"/>
                <a:ea typeface="微軟正黑體" panose="020B0604030504040204" pitchFamily="34" charset="-120"/>
              </a:rPr>
              <a:t>/ </a:t>
            </a:r>
            <a:r>
              <a:rPr lang="zh-TW" altLang="en-US" sz="2000" b="1" dirty="0">
                <a:solidFill>
                  <a:schemeClr val="bg1">
                    <a:lumMod val="85000"/>
                  </a:schemeClr>
                </a:solidFill>
                <a:latin typeface="微軟正黑體" panose="020B0604030504040204" pitchFamily="34" charset="-120"/>
                <a:ea typeface="微軟正黑體" panose="020B0604030504040204" pitchFamily="34" charset="-120"/>
              </a:rPr>
              <a:t>農業</a:t>
            </a:r>
            <a:r>
              <a:rPr lang="zh-TW" altLang="en-US" sz="2000" b="1" dirty="0" smtClean="0">
                <a:solidFill>
                  <a:schemeClr val="bg1">
                    <a:lumMod val="85000"/>
                  </a:schemeClr>
                </a:solidFill>
                <a:latin typeface="微軟正黑體" panose="020B0604030504040204" pitchFamily="34" charset="-120"/>
                <a:ea typeface="微軟正黑體" panose="020B0604030504040204" pitchFamily="34" charset="-120"/>
              </a:rPr>
              <a:t>相關 </a:t>
            </a:r>
            <a:endParaRPr lang="en-US" altLang="zh-TW" sz="2000" b="1" dirty="0">
              <a:solidFill>
                <a:schemeClr val="bg1">
                  <a:lumMod val="85000"/>
                </a:schemeClr>
              </a:solidFill>
              <a:latin typeface="微軟正黑體" panose="020B0604030504040204" pitchFamily="34" charset="-120"/>
              <a:ea typeface="微軟正黑體" panose="020B0604030504040204" pitchFamily="34" charset="-120"/>
            </a:endParaRPr>
          </a:p>
          <a:p>
            <a:r>
              <a:rPr lang="zh-TW" altLang="en-US" sz="2000" b="1" dirty="0">
                <a:solidFill>
                  <a:schemeClr val="bg1">
                    <a:lumMod val="85000"/>
                  </a:schemeClr>
                </a:solidFill>
                <a:latin typeface="微軟正黑體" panose="020B0604030504040204" pitchFamily="34" charset="-120"/>
                <a:ea typeface="微軟正黑體" panose="020B0604030504040204" pitchFamily="34" charset="-120"/>
              </a:rPr>
              <a:t>	</a:t>
            </a:r>
            <a:endParaRPr lang="en-US" altLang="zh-TW" sz="2000" b="1" dirty="0">
              <a:solidFill>
                <a:schemeClr val="bg1">
                  <a:lumMod val="85000"/>
                </a:schemeClr>
              </a:solidFill>
              <a:latin typeface="微軟正黑體" panose="020B0604030504040204" pitchFamily="34" charset="-120"/>
              <a:ea typeface="微軟正黑體" panose="020B0604030504040204" pitchFamily="34" charset="-120"/>
            </a:endParaRPr>
          </a:p>
          <a:p>
            <a:pPr marL="342900" indent="-342900">
              <a:buFont typeface="Wingdings" panose="05000000000000000000" pitchFamily="2" charset="2"/>
              <a:buChar char="Ø"/>
            </a:pPr>
            <a:r>
              <a:rPr lang="zh-TW" altLang="en-US" sz="2000" b="1" dirty="0">
                <a:solidFill>
                  <a:schemeClr val="bg2">
                    <a:lumMod val="50000"/>
                  </a:schemeClr>
                </a:solidFill>
                <a:latin typeface="微軟正黑體" panose="020B0604030504040204" pitchFamily="34" charset="-120"/>
                <a:ea typeface="微軟正黑體" panose="020B0604030504040204" pitchFamily="34" charset="-120"/>
              </a:rPr>
              <a:t>技術分類</a:t>
            </a:r>
            <a:r>
              <a:rPr lang="en-US" altLang="zh-TW" sz="2000" b="1" dirty="0">
                <a:solidFill>
                  <a:schemeClr val="bg2">
                    <a:lumMod val="50000"/>
                  </a:schemeClr>
                </a:solidFill>
                <a:latin typeface="微軟正黑體" panose="020B0604030504040204" pitchFamily="34" charset="-120"/>
                <a:ea typeface="微軟正黑體" panose="020B0604030504040204" pitchFamily="34" charset="-120"/>
              </a:rPr>
              <a:t>:</a:t>
            </a:r>
            <a:r>
              <a:rPr lang="zh-TW" altLang="en-US" sz="2000" b="1" dirty="0">
                <a:solidFill>
                  <a:schemeClr val="bg1">
                    <a:lumMod val="85000"/>
                  </a:schemeClr>
                </a:solidFill>
                <a:latin typeface="微軟正黑體" panose="020B0604030504040204" pitchFamily="34" charset="-120"/>
                <a:ea typeface="微軟正黑體" panose="020B0604030504040204" pitchFamily="34" charset="-120"/>
              </a:rPr>
              <a:t>請填新產品技術</a:t>
            </a:r>
            <a:r>
              <a:rPr lang="en-US" altLang="zh-TW" sz="2000" b="1" dirty="0">
                <a:solidFill>
                  <a:schemeClr val="bg1">
                    <a:lumMod val="85000"/>
                  </a:schemeClr>
                </a:solidFill>
                <a:latin typeface="微軟正黑體" panose="020B0604030504040204" pitchFamily="34" charset="-120"/>
                <a:ea typeface="微軟正黑體" panose="020B0604030504040204" pitchFamily="34" charset="-120"/>
              </a:rPr>
              <a:t>/ </a:t>
            </a:r>
            <a:r>
              <a:rPr lang="zh-TW" altLang="en-US" sz="2000" b="1" dirty="0">
                <a:solidFill>
                  <a:schemeClr val="bg1">
                    <a:lumMod val="85000"/>
                  </a:schemeClr>
                </a:solidFill>
                <a:latin typeface="微軟正黑體" panose="020B0604030504040204" pitchFamily="34" charset="-120"/>
                <a:ea typeface="微軟正黑體" panose="020B0604030504040204" pitchFamily="34" charset="-120"/>
              </a:rPr>
              <a:t>產品改良技術</a:t>
            </a:r>
            <a:r>
              <a:rPr lang="en-US" altLang="zh-TW" sz="2000" b="1" dirty="0">
                <a:solidFill>
                  <a:schemeClr val="bg1">
                    <a:lumMod val="85000"/>
                  </a:schemeClr>
                </a:solidFill>
                <a:latin typeface="微軟正黑體" panose="020B0604030504040204" pitchFamily="34" charset="-120"/>
                <a:ea typeface="微軟正黑體" panose="020B0604030504040204" pitchFamily="34" charset="-120"/>
              </a:rPr>
              <a:t>/ </a:t>
            </a:r>
            <a:r>
              <a:rPr lang="zh-TW" altLang="en-US" sz="2000" b="1" dirty="0">
                <a:solidFill>
                  <a:schemeClr val="bg1">
                    <a:lumMod val="85000"/>
                  </a:schemeClr>
                </a:solidFill>
                <a:latin typeface="微軟正黑體" panose="020B0604030504040204" pitchFamily="34" charset="-120"/>
                <a:ea typeface="微軟正黑體" panose="020B0604030504040204" pitchFamily="34" charset="-120"/>
              </a:rPr>
              <a:t>公共工程技術</a:t>
            </a:r>
            <a:r>
              <a:rPr lang="en-US" altLang="zh-TW" sz="2000" b="1" dirty="0">
                <a:solidFill>
                  <a:schemeClr val="bg1">
                    <a:lumMod val="85000"/>
                  </a:schemeClr>
                </a:solidFill>
                <a:latin typeface="微軟正黑體" panose="020B0604030504040204" pitchFamily="34" charset="-120"/>
                <a:ea typeface="微軟正黑體" panose="020B0604030504040204" pitchFamily="34" charset="-120"/>
              </a:rPr>
              <a:t>/ </a:t>
            </a:r>
            <a:r>
              <a:rPr lang="zh-TW" altLang="en-US" sz="2000" b="1" dirty="0">
                <a:solidFill>
                  <a:schemeClr val="bg1">
                    <a:lumMod val="85000"/>
                  </a:schemeClr>
                </a:solidFill>
                <a:latin typeface="微軟正黑體" panose="020B0604030504040204" pitchFamily="34" charset="-120"/>
                <a:ea typeface="微軟正黑體" panose="020B0604030504040204" pitchFamily="34" charset="-120"/>
              </a:rPr>
              <a:t>新製程技術</a:t>
            </a:r>
            <a:r>
              <a:rPr lang="en-US" altLang="zh-TW" sz="2000" b="1" dirty="0">
                <a:solidFill>
                  <a:schemeClr val="bg1">
                    <a:lumMod val="85000"/>
                  </a:schemeClr>
                </a:solidFill>
                <a:latin typeface="微軟正黑體" panose="020B0604030504040204" pitchFamily="34" charset="-120"/>
                <a:ea typeface="微軟正黑體" panose="020B0604030504040204" pitchFamily="34" charset="-120"/>
              </a:rPr>
              <a:t>/ </a:t>
            </a:r>
            <a:r>
              <a:rPr lang="zh-TW" altLang="en-US" sz="2000" b="1" dirty="0" smtClean="0">
                <a:solidFill>
                  <a:schemeClr val="bg1">
                    <a:lumMod val="85000"/>
                  </a:schemeClr>
                </a:solidFill>
                <a:latin typeface="微軟正黑體" panose="020B0604030504040204" pitchFamily="34" charset="-120"/>
                <a:ea typeface="微軟正黑體" panose="020B0604030504040204" pitchFamily="34" charset="-120"/>
              </a:rPr>
              <a:t>製程</a:t>
            </a:r>
            <a:endParaRPr lang="en-US" altLang="zh-TW" sz="2000" b="1" dirty="0" smtClean="0">
              <a:solidFill>
                <a:schemeClr val="bg1">
                  <a:lumMod val="85000"/>
                </a:schemeClr>
              </a:solidFill>
              <a:latin typeface="微軟正黑體" panose="020B0604030504040204" pitchFamily="34" charset="-120"/>
              <a:ea typeface="微軟正黑體" panose="020B0604030504040204" pitchFamily="34" charset="-120"/>
            </a:endParaRPr>
          </a:p>
          <a:p>
            <a:r>
              <a:rPr lang="zh-TW" altLang="en-US" sz="2000" b="1" dirty="0" smtClean="0">
                <a:solidFill>
                  <a:schemeClr val="bg1">
                    <a:lumMod val="85000"/>
                  </a:schemeClr>
                </a:solidFill>
                <a:latin typeface="微軟正黑體" panose="020B0604030504040204" pitchFamily="34" charset="-120"/>
                <a:ea typeface="微軟正黑體" panose="020B0604030504040204" pitchFamily="34" charset="-120"/>
              </a:rPr>
              <a:t>                      改良技術</a:t>
            </a:r>
            <a:r>
              <a:rPr lang="en-US" altLang="zh-TW" sz="2000" b="1" dirty="0">
                <a:solidFill>
                  <a:schemeClr val="bg1">
                    <a:lumMod val="85000"/>
                  </a:schemeClr>
                </a:solidFill>
                <a:latin typeface="微軟正黑體" panose="020B0604030504040204" pitchFamily="34" charset="-120"/>
                <a:ea typeface="微軟正黑體" panose="020B0604030504040204" pitchFamily="34" charset="-120"/>
              </a:rPr>
              <a:t>/ </a:t>
            </a:r>
            <a:r>
              <a:rPr lang="zh-TW" altLang="en-US" sz="2000" b="1" dirty="0">
                <a:solidFill>
                  <a:schemeClr val="bg1">
                    <a:lumMod val="85000"/>
                  </a:schemeClr>
                </a:solidFill>
                <a:latin typeface="微軟正黑體" panose="020B0604030504040204" pitchFamily="34" charset="-120"/>
                <a:ea typeface="微軟正黑體" panose="020B0604030504040204" pitchFamily="34" charset="-120"/>
              </a:rPr>
              <a:t>管理控制技術</a:t>
            </a:r>
            <a:r>
              <a:rPr lang="en-US" altLang="zh-TW" sz="2000" b="1" dirty="0">
                <a:solidFill>
                  <a:schemeClr val="bg1">
                    <a:lumMod val="85000"/>
                  </a:schemeClr>
                </a:solidFill>
                <a:latin typeface="微軟正黑體" panose="020B0604030504040204" pitchFamily="34" charset="-120"/>
                <a:ea typeface="微軟正黑體" panose="020B0604030504040204" pitchFamily="34" charset="-120"/>
              </a:rPr>
              <a:t>/ </a:t>
            </a:r>
            <a:r>
              <a:rPr lang="zh-TW" altLang="en-US" sz="2000" b="1" dirty="0">
                <a:solidFill>
                  <a:schemeClr val="bg1">
                    <a:lumMod val="85000"/>
                  </a:schemeClr>
                </a:solidFill>
                <a:latin typeface="微軟正黑體" panose="020B0604030504040204" pitchFamily="34" charset="-120"/>
                <a:ea typeface="微軟正黑體" panose="020B0604030504040204" pitchFamily="34" charset="-120"/>
              </a:rPr>
              <a:t>其他　</a:t>
            </a:r>
            <a:endParaRPr lang="en-US" altLang="zh-TW" sz="2000" b="1" dirty="0">
              <a:solidFill>
                <a:schemeClr val="bg1">
                  <a:lumMod val="85000"/>
                </a:schemeClr>
              </a:solidFill>
              <a:latin typeface="微軟正黑體" panose="020B0604030504040204" pitchFamily="34" charset="-120"/>
              <a:ea typeface="微軟正黑體" panose="020B0604030504040204" pitchFamily="34" charset="-120"/>
            </a:endParaRPr>
          </a:p>
          <a:p>
            <a:pPr marL="342900" indent="-342900">
              <a:buFont typeface="Wingdings" panose="05000000000000000000" pitchFamily="2" charset="2"/>
              <a:buChar char="Ø"/>
            </a:pPr>
            <a:endParaRPr lang="en-US" altLang="zh-TW" sz="2000" b="1" dirty="0">
              <a:solidFill>
                <a:schemeClr val="bg2">
                  <a:lumMod val="50000"/>
                </a:schemeClr>
              </a:solidFill>
              <a:latin typeface="微軟正黑體" panose="020B0604030504040204" pitchFamily="34" charset="-120"/>
              <a:ea typeface="微軟正黑體" panose="020B0604030504040204" pitchFamily="34" charset="-120"/>
            </a:endParaRPr>
          </a:p>
          <a:p>
            <a:pPr marL="342900" indent="-342900">
              <a:buFont typeface="Wingdings" panose="05000000000000000000" pitchFamily="2" charset="2"/>
              <a:buChar char="Ø"/>
            </a:pPr>
            <a:r>
              <a:rPr lang="zh-TW" altLang="en-US" sz="2000" b="1" dirty="0">
                <a:solidFill>
                  <a:schemeClr val="bg2">
                    <a:lumMod val="50000"/>
                  </a:schemeClr>
                </a:solidFill>
                <a:latin typeface="微軟正黑體" panose="020B0604030504040204" pitchFamily="34" charset="-120"/>
                <a:ea typeface="微軟正黑體" panose="020B0604030504040204" pitchFamily="34" charset="-120"/>
              </a:rPr>
              <a:t>智財類型</a:t>
            </a:r>
            <a:r>
              <a:rPr lang="en-US" altLang="zh-TW" sz="2000" b="1" dirty="0">
                <a:solidFill>
                  <a:schemeClr val="bg2">
                    <a:lumMod val="50000"/>
                  </a:schemeClr>
                </a:solidFill>
                <a:latin typeface="微軟正黑體" panose="020B0604030504040204" pitchFamily="34" charset="-120"/>
                <a:ea typeface="微軟正黑體" panose="020B0604030504040204" pitchFamily="34" charset="-120"/>
              </a:rPr>
              <a:t>:</a:t>
            </a:r>
            <a:r>
              <a:rPr lang="zh-TW" altLang="en-US" sz="2000" b="1" dirty="0">
                <a:solidFill>
                  <a:schemeClr val="bg1">
                    <a:lumMod val="85000"/>
                  </a:schemeClr>
                </a:solidFill>
                <a:latin typeface="微軟正黑體" panose="020B0604030504040204" pitchFamily="34" charset="-120"/>
                <a:ea typeface="微軟正黑體" panose="020B0604030504040204" pitchFamily="34" charset="-120"/>
              </a:rPr>
              <a:t>請填專門技術知識（</a:t>
            </a:r>
            <a:r>
              <a:rPr lang="en-US" altLang="zh-TW" sz="2000" b="1" dirty="0">
                <a:solidFill>
                  <a:schemeClr val="bg1">
                    <a:lumMod val="85000"/>
                  </a:schemeClr>
                </a:solidFill>
                <a:latin typeface="微軟正黑體" panose="020B0604030504040204" pitchFamily="34" charset="-120"/>
                <a:ea typeface="微軟正黑體" panose="020B0604030504040204" pitchFamily="34" charset="-120"/>
              </a:rPr>
              <a:t>know-how</a:t>
            </a:r>
            <a:r>
              <a:rPr lang="zh-TW" altLang="en-US" sz="2000" b="1" dirty="0">
                <a:solidFill>
                  <a:schemeClr val="bg1">
                    <a:lumMod val="85000"/>
                  </a:schemeClr>
                </a:solidFill>
                <a:latin typeface="微軟正黑體" panose="020B0604030504040204" pitchFamily="34" charset="-120"/>
                <a:ea typeface="微軟正黑體" panose="020B0604030504040204" pitchFamily="34" charset="-120"/>
              </a:rPr>
              <a:t>）</a:t>
            </a:r>
            <a:r>
              <a:rPr lang="en-US" altLang="zh-TW" sz="2000" b="1" dirty="0">
                <a:solidFill>
                  <a:schemeClr val="bg1">
                    <a:lumMod val="85000"/>
                  </a:schemeClr>
                </a:solidFill>
                <a:latin typeface="微軟正黑體" panose="020B0604030504040204" pitchFamily="34" charset="-120"/>
                <a:ea typeface="微軟正黑體" panose="020B0604030504040204" pitchFamily="34" charset="-120"/>
              </a:rPr>
              <a:t>/ </a:t>
            </a:r>
            <a:r>
              <a:rPr lang="zh-TW" altLang="en-US" sz="2000" b="1" dirty="0">
                <a:solidFill>
                  <a:schemeClr val="bg1">
                    <a:lumMod val="85000"/>
                  </a:schemeClr>
                </a:solidFill>
                <a:latin typeface="微軟正黑體" panose="020B0604030504040204" pitchFamily="34" charset="-120"/>
                <a:ea typeface="微軟正黑體" panose="020B0604030504040204" pitchFamily="34" charset="-120"/>
              </a:rPr>
              <a:t>專利</a:t>
            </a:r>
            <a:r>
              <a:rPr lang="en-US" altLang="zh-TW" sz="2000" b="1" dirty="0">
                <a:solidFill>
                  <a:schemeClr val="bg1">
                    <a:lumMod val="85000"/>
                  </a:schemeClr>
                </a:solidFill>
                <a:latin typeface="微軟正黑體" panose="020B0604030504040204" pitchFamily="34" charset="-120"/>
                <a:ea typeface="微軟正黑體" panose="020B0604030504040204" pitchFamily="34" charset="-120"/>
              </a:rPr>
              <a:t>(</a:t>
            </a:r>
            <a:r>
              <a:rPr lang="zh-TW" altLang="en-US" sz="2000" b="1" dirty="0">
                <a:solidFill>
                  <a:schemeClr val="bg1">
                    <a:lumMod val="85000"/>
                  </a:schemeClr>
                </a:solidFill>
                <a:latin typeface="微軟正黑體" panose="020B0604030504040204" pitchFamily="34" charset="-120"/>
                <a:ea typeface="微軟正黑體" panose="020B0604030504040204" pitchFamily="34" charset="-120"/>
              </a:rPr>
              <a:t>證號</a:t>
            </a:r>
            <a:r>
              <a:rPr lang="en-US" altLang="zh-TW" sz="2000" b="1" dirty="0">
                <a:solidFill>
                  <a:schemeClr val="bg1">
                    <a:lumMod val="85000"/>
                  </a:schemeClr>
                </a:solidFill>
                <a:latin typeface="微軟正黑體" panose="020B0604030504040204" pitchFamily="34" charset="-120"/>
                <a:ea typeface="微軟正黑體" panose="020B0604030504040204" pitchFamily="34" charset="-120"/>
              </a:rPr>
              <a:t>:○○) / </a:t>
            </a:r>
            <a:r>
              <a:rPr lang="zh-TW" altLang="en-US" sz="2000" b="1" dirty="0">
                <a:solidFill>
                  <a:schemeClr val="bg1">
                    <a:lumMod val="85000"/>
                  </a:schemeClr>
                </a:solidFill>
                <a:latin typeface="微軟正黑體" panose="020B0604030504040204" pitchFamily="34" charset="-120"/>
                <a:ea typeface="微軟正黑體" panose="020B0604030504040204" pitchFamily="34" charset="-120"/>
              </a:rPr>
              <a:t>專利</a:t>
            </a:r>
            <a:endParaRPr lang="en-US" altLang="zh-TW" sz="2000" b="1" dirty="0">
              <a:solidFill>
                <a:schemeClr val="bg1">
                  <a:lumMod val="85000"/>
                </a:schemeClr>
              </a:solidFill>
              <a:latin typeface="微軟正黑體" panose="020B0604030504040204" pitchFamily="34" charset="-120"/>
              <a:ea typeface="微軟正黑體" panose="020B0604030504040204" pitchFamily="34" charset="-120"/>
            </a:endParaRPr>
          </a:p>
          <a:p>
            <a:r>
              <a:rPr lang="zh-TW" altLang="en-US" sz="2000" b="1" dirty="0">
                <a:solidFill>
                  <a:schemeClr val="bg1">
                    <a:lumMod val="85000"/>
                  </a:schemeClr>
                </a:solidFill>
                <a:latin typeface="微軟正黑體" panose="020B0604030504040204" pitchFamily="34" charset="-120"/>
                <a:ea typeface="微軟正黑體" panose="020B0604030504040204" pitchFamily="34" charset="-120"/>
              </a:rPr>
              <a:t>                     </a:t>
            </a:r>
            <a:r>
              <a:rPr lang="en-US" altLang="zh-TW" sz="2000" b="1" dirty="0">
                <a:solidFill>
                  <a:schemeClr val="bg1">
                    <a:lumMod val="85000"/>
                  </a:schemeClr>
                </a:solidFill>
                <a:latin typeface="微軟正黑體" panose="020B0604030504040204" pitchFamily="34" charset="-120"/>
                <a:ea typeface="微軟正黑體" panose="020B0604030504040204" pitchFamily="34" charset="-120"/>
              </a:rPr>
              <a:t>(</a:t>
            </a:r>
            <a:r>
              <a:rPr lang="zh-TW" altLang="en-US" sz="2000" b="1" dirty="0">
                <a:solidFill>
                  <a:schemeClr val="bg1">
                    <a:lumMod val="85000"/>
                  </a:schemeClr>
                </a:solidFill>
                <a:latin typeface="微軟正黑體" panose="020B0604030504040204" pitchFamily="34" charset="-120"/>
                <a:ea typeface="微軟正黑體" panose="020B0604030504040204" pitchFamily="34" charset="-120"/>
              </a:rPr>
              <a:t>尚在申請中：申請號 ○○</a:t>
            </a:r>
            <a:r>
              <a:rPr lang="en-US" altLang="zh-TW" sz="2000" b="1" dirty="0">
                <a:solidFill>
                  <a:schemeClr val="bg1">
                    <a:lumMod val="85000"/>
                  </a:schemeClr>
                </a:solidFill>
                <a:latin typeface="微軟正黑體" panose="020B0604030504040204" pitchFamily="34" charset="-120"/>
                <a:ea typeface="微軟正黑體" panose="020B0604030504040204" pitchFamily="34" charset="-120"/>
              </a:rPr>
              <a:t>)/ </a:t>
            </a:r>
            <a:r>
              <a:rPr lang="zh-TW" altLang="en-US" sz="2000" b="1" dirty="0">
                <a:solidFill>
                  <a:schemeClr val="bg1">
                    <a:lumMod val="85000"/>
                  </a:schemeClr>
                </a:solidFill>
                <a:latin typeface="微軟正黑體" panose="020B0604030504040204" pitchFamily="34" charset="-120"/>
                <a:ea typeface="微軟正黑體" panose="020B0604030504040204" pitchFamily="34" charset="-120"/>
              </a:rPr>
              <a:t>其他 </a:t>
            </a:r>
            <a:endParaRPr lang="en-US" altLang="zh-TW" sz="2000" b="1" dirty="0">
              <a:solidFill>
                <a:schemeClr val="bg2">
                  <a:lumMod val="50000"/>
                </a:schemeClr>
              </a:solidFill>
              <a:latin typeface="微軟正黑體" panose="020B0604030504040204" pitchFamily="34" charset="-120"/>
              <a:ea typeface="微軟正黑體" panose="020B0604030504040204" pitchFamily="34" charset="-120"/>
            </a:endParaRPr>
          </a:p>
          <a:p>
            <a:pPr marL="342900" indent="-342900">
              <a:lnSpc>
                <a:spcPct val="250000"/>
              </a:lnSpc>
              <a:buFont typeface="Wingdings" panose="05000000000000000000" pitchFamily="2" charset="2"/>
              <a:buChar char="Ø"/>
            </a:pPr>
            <a:r>
              <a:rPr lang="zh-TW" altLang="en-US" sz="2000" b="1" dirty="0">
                <a:solidFill>
                  <a:schemeClr val="bg2">
                    <a:lumMod val="50000"/>
                  </a:schemeClr>
                </a:solidFill>
                <a:latin typeface="微軟正黑體" panose="020B0604030504040204" pitchFamily="34" charset="-120"/>
                <a:ea typeface="微軟正黑體" panose="020B0604030504040204" pitchFamily="34" charset="-120"/>
              </a:rPr>
              <a:t>計畫資助機關</a:t>
            </a:r>
            <a:r>
              <a:rPr lang="en-US" altLang="zh-TW" sz="2000" b="1" dirty="0">
                <a:solidFill>
                  <a:schemeClr val="bg2">
                    <a:lumMod val="50000"/>
                  </a:schemeClr>
                </a:solidFill>
                <a:latin typeface="微軟正黑體" panose="020B0604030504040204" pitchFamily="34" charset="-120"/>
                <a:ea typeface="微軟正黑體" panose="020B0604030504040204" pitchFamily="34" charset="-120"/>
              </a:rPr>
              <a:t>:</a:t>
            </a:r>
            <a:r>
              <a:rPr lang="zh-TW" altLang="en-US" sz="2000" b="1" dirty="0">
                <a:solidFill>
                  <a:schemeClr val="bg1">
                    <a:lumMod val="85000"/>
                  </a:schemeClr>
                </a:solidFill>
                <a:latin typeface="微軟正黑體" panose="020B0604030504040204" pitchFamily="34" charset="-120"/>
                <a:ea typeface="微軟正黑體" panose="020B0604030504040204" pitchFamily="34" charset="-120"/>
              </a:rPr>
              <a:t>請填科技部</a:t>
            </a:r>
            <a:r>
              <a:rPr lang="en-US" altLang="zh-TW" sz="2000" b="1" dirty="0">
                <a:solidFill>
                  <a:schemeClr val="bg1">
                    <a:lumMod val="85000"/>
                  </a:schemeClr>
                </a:solidFill>
                <a:latin typeface="微軟正黑體" panose="020B0604030504040204" pitchFamily="34" charset="-120"/>
                <a:ea typeface="微軟正黑體" panose="020B0604030504040204" pitchFamily="34" charset="-120"/>
              </a:rPr>
              <a:t>/</a:t>
            </a:r>
            <a:r>
              <a:rPr lang="zh-TW" altLang="en-US" sz="2000" b="1" dirty="0">
                <a:solidFill>
                  <a:schemeClr val="bg1">
                    <a:lumMod val="85000"/>
                  </a:schemeClr>
                </a:solidFill>
                <a:latin typeface="微軟正黑體" panose="020B0604030504040204" pitchFamily="34" charset="-120"/>
                <a:ea typeface="微軟正黑體" panose="020B0604030504040204" pitchFamily="34" charset="-120"/>
              </a:rPr>
              <a:t>農委會</a:t>
            </a:r>
            <a:r>
              <a:rPr lang="en-US" altLang="zh-TW" sz="2000" b="1" dirty="0">
                <a:solidFill>
                  <a:schemeClr val="bg1">
                    <a:lumMod val="85000"/>
                  </a:schemeClr>
                </a:solidFill>
                <a:latin typeface="微軟正黑體" panose="020B0604030504040204" pitchFamily="34" charset="-120"/>
                <a:ea typeface="微軟正黑體" panose="020B0604030504040204" pitchFamily="34" charset="-120"/>
              </a:rPr>
              <a:t>/</a:t>
            </a:r>
            <a:r>
              <a:rPr lang="zh-TW" altLang="en-US" sz="2000" b="1" dirty="0">
                <a:solidFill>
                  <a:schemeClr val="bg1">
                    <a:lumMod val="85000"/>
                  </a:schemeClr>
                </a:solidFill>
                <a:latin typeface="微軟正黑體" panose="020B0604030504040204" pitchFamily="34" charset="-120"/>
                <a:ea typeface="微軟正黑體" panose="020B0604030504040204" pitchFamily="34" charset="-120"/>
              </a:rPr>
              <a:t>經濟部</a:t>
            </a:r>
            <a:r>
              <a:rPr lang="en-US" altLang="zh-TW" sz="2000" b="1" dirty="0">
                <a:solidFill>
                  <a:schemeClr val="bg1">
                    <a:lumMod val="85000"/>
                  </a:schemeClr>
                </a:solidFill>
                <a:latin typeface="微軟正黑體" panose="020B0604030504040204" pitchFamily="34" charset="-120"/>
                <a:ea typeface="微軟正黑體" panose="020B0604030504040204" pitchFamily="34" charset="-120"/>
              </a:rPr>
              <a:t>/</a:t>
            </a:r>
            <a:r>
              <a:rPr lang="zh-TW" altLang="en-US" sz="2000" b="1" dirty="0">
                <a:solidFill>
                  <a:schemeClr val="bg1">
                    <a:lumMod val="85000"/>
                  </a:schemeClr>
                </a:solidFill>
                <a:latin typeface="微軟正黑體" panose="020B0604030504040204" pitchFamily="34" charset="-120"/>
                <a:ea typeface="微軟正黑體" panose="020B0604030504040204" pitchFamily="34" charset="-120"/>
              </a:rPr>
              <a:t>其他</a:t>
            </a:r>
            <a:endParaRPr lang="en-US" altLang="zh-TW" sz="2000" b="1" dirty="0">
              <a:solidFill>
                <a:schemeClr val="bg1">
                  <a:lumMod val="85000"/>
                </a:schemeClr>
              </a:solidFill>
              <a:latin typeface="微軟正黑體" panose="020B0604030504040204" pitchFamily="34" charset="-120"/>
              <a:ea typeface="微軟正黑體" panose="020B0604030504040204" pitchFamily="34" charset="-120"/>
            </a:endParaRPr>
          </a:p>
          <a:p>
            <a:pPr marL="342900" indent="-342900">
              <a:lnSpc>
                <a:spcPct val="250000"/>
              </a:lnSpc>
              <a:buFont typeface="Wingdings" panose="05000000000000000000" pitchFamily="2" charset="2"/>
              <a:buChar char="Ø"/>
            </a:pPr>
            <a:r>
              <a:rPr lang="zh-TW" altLang="en-US" sz="2000" b="1" dirty="0">
                <a:solidFill>
                  <a:schemeClr val="bg2">
                    <a:lumMod val="50000"/>
                  </a:schemeClr>
                </a:solidFill>
                <a:latin typeface="微軟正黑體" panose="020B0604030504040204" pitchFamily="34" charset="-120"/>
                <a:ea typeface="微軟正黑體" panose="020B0604030504040204" pitchFamily="34" charset="-120"/>
              </a:rPr>
              <a:t>智財歸屬</a:t>
            </a:r>
            <a:r>
              <a:rPr lang="en-US" altLang="zh-TW" sz="2000" b="1" dirty="0">
                <a:solidFill>
                  <a:schemeClr val="bg2">
                    <a:lumMod val="50000"/>
                  </a:schemeClr>
                </a:solidFill>
                <a:latin typeface="微軟正黑體" panose="020B0604030504040204" pitchFamily="34" charset="-120"/>
                <a:ea typeface="微軟正黑體" panose="020B0604030504040204" pitchFamily="34" charset="-120"/>
              </a:rPr>
              <a:t>:</a:t>
            </a:r>
            <a:r>
              <a:rPr lang="zh-TW" altLang="en-US" sz="2000" b="1" dirty="0">
                <a:solidFill>
                  <a:schemeClr val="bg1">
                    <a:lumMod val="85000"/>
                  </a:schemeClr>
                </a:solidFill>
                <a:latin typeface="微軟正黑體" panose="020B0604030504040204" pitchFamily="34" charset="-120"/>
                <a:ea typeface="微軟正黑體" panose="020B0604030504040204" pitchFamily="34" charset="-120"/>
              </a:rPr>
              <a:t>請填研究計畫補助單位</a:t>
            </a:r>
            <a:r>
              <a:rPr lang="en-US" altLang="zh-TW" sz="2000" b="1" dirty="0">
                <a:solidFill>
                  <a:schemeClr val="bg1">
                    <a:lumMod val="85000"/>
                  </a:schemeClr>
                </a:solidFill>
                <a:latin typeface="微軟正黑體" panose="020B0604030504040204" pitchFamily="34" charset="-120"/>
                <a:ea typeface="微軟正黑體" panose="020B0604030504040204" pitchFamily="34" charset="-120"/>
              </a:rPr>
              <a:t>/ </a:t>
            </a:r>
            <a:r>
              <a:rPr lang="zh-TW" altLang="en-US" sz="2000" b="1" dirty="0">
                <a:solidFill>
                  <a:schemeClr val="bg1">
                    <a:lumMod val="85000"/>
                  </a:schemeClr>
                </a:solidFill>
                <a:latin typeface="微軟正黑體" panose="020B0604030504040204" pitchFamily="34" charset="-120"/>
                <a:ea typeface="微軟正黑體" panose="020B0604030504040204" pitchFamily="34" charset="-120"/>
              </a:rPr>
              <a:t>本校</a:t>
            </a:r>
            <a:r>
              <a:rPr lang="en-US" altLang="zh-TW" sz="2000" b="1" dirty="0">
                <a:solidFill>
                  <a:schemeClr val="bg1">
                    <a:lumMod val="85000"/>
                  </a:schemeClr>
                </a:solidFill>
                <a:latin typeface="微軟正黑體" panose="020B0604030504040204" pitchFamily="34" charset="-120"/>
                <a:ea typeface="微軟正黑體" panose="020B0604030504040204" pitchFamily="34" charset="-120"/>
              </a:rPr>
              <a:t>/ </a:t>
            </a:r>
            <a:r>
              <a:rPr lang="zh-TW" altLang="en-US" sz="2000" b="1" dirty="0">
                <a:solidFill>
                  <a:schemeClr val="bg1">
                    <a:lumMod val="85000"/>
                  </a:schemeClr>
                </a:solidFill>
                <a:latin typeface="微軟正黑體" panose="020B0604030504040204" pitchFamily="34" charset="-120"/>
                <a:ea typeface="微軟正黑體" panose="020B0604030504040204" pitchFamily="34" charset="-120"/>
              </a:rPr>
              <a:t>其他</a:t>
            </a:r>
            <a:endParaRPr lang="en-US" altLang="zh-TW" sz="2000" b="1" dirty="0">
              <a:solidFill>
                <a:schemeClr val="bg1">
                  <a:lumMod val="85000"/>
                </a:schemeClr>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387456746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標題 4"/>
          <p:cNvSpPr txBox="1">
            <a:spLocks/>
          </p:cNvSpPr>
          <p:nvPr/>
        </p:nvSpPr>
        <p:spPr>
          <a:xfrm>
            <a:off x="359792" y="323453"/>
            <a:ext cx="9793088" cy="884401"/>
          </a:xfrm>
          <a:prstGeom prst="rect">
            <a:avLst/>
          </a:prstGeom>
          <a:noFill/>
          <a:ln w="6350">
            <a:noFill/>
            <a:prstDash val="sysDot"/>
          </a:ln>
        </p:spPr>
        <p:txBody>
          <a:bodyPr lIns="0" tIns="0" rIns="0" bIns="0" anchor="ctr"/>
          <a:lstStyle>
            <a:defPPr lvl="0">
              <a:buSzPct val="45000"/>
              <a:buFont typeface="StarSymbol"/>
              <a:buNone/>
              <a:defRPr/>
            </a:defPPr>
            <a:lvl1pPr lvl="0" algn="ctr" rtl="0" hangingPunct="0">
              <a:buSzPct val="45000"/>
              <a:buFont typeface="StarSymbol"/>
              <a:buNone/>
              <a:tabLst/>
              <a:defRPr lang="en-US" altLang="zh-TW" sz="4400" b="0" i="0" u="none" strike="noStrike" kern="1200" cap="none">
                <a:ln>
                  <a:noFill/>
                </a:ln>
                <a:highlight>
                  <a:scrgbClr r="0" g="0" b="0">
                    <a:alpha val="0"/>
                  </a:scrgbClr>
                </a:highlight>
                <a:latin typeface="Liberation Sans" pitchFamily="18"/>
                <a:ea typeface="微軟正黑體" pitchFamily="2"/>
                <a:cs typeface="Mangal" pitchFamily="2"/>
              </a:defRPr>
            </a:lvl1pPr>
            <a:lvl2pPr lvl="1">
              <a:buSzPct val="45000"/>
              <a:buFont typeface="StarSymbol"/>
              <a:buChar char="●"/>
              <a:defRPr/>
            </a:lvl2pPr>
            <a:lvl3pPr lvl="2">
              <a:buSzPct val="45000"/>
              <a:buFont typeface="StarSymbol"/>
              <a:buChar char="●"/>
              <a:defRPr/>
            </a:lvl3pPr>
            <a:lvl4pPr lvl="3">
              <a:buSzPct val="45000"/>
              <a:buFont typeface="StarSymbol"/>
              <a:buChar char="●"/>
              <a:defRPr/>
            </a:lvl4pPr>
            <a:lvl5pPr lvl="4">
              <a:buSzPct val="45000"/>
              <a:buFont typeface="StarSymbol"/>
              <a:buChar char="●"/>
              <a:defRPr/>
            </a:lvl5pPr>
            <a:lvl6pPr lvl="5">
              <a:buSzPct val="45000"/>
              <a:buFont typeface="StarSymbol"/>
              <a:buChar char="●"/>
              <a:defRPr/>
            </a:lvl6pPr>
            <a:lvl7pPr lvl="6">
              <a:buSzPct val="45000"/>
              <a:buFont typeface="StarSymbol"/>
              <a:buChar char="●"/>
              <a:defRPr/>
            </a:lvl7pPr>
            <a:lvl8pPr lvl="7">
              <a:buSzPct val="45000"/>
              <a:buFont typeface="StarSymbol"/>
              <a:buChar char="●"/>
              <a:defRPr/>
            </a:lvl8pPr>
            <a:lvl9pPr lvl="8">
              <a:buSzPct val="45000"/>
              <a:buFont typeface="StarSymbol"/>
              <a:buChar char="●"/>
              <a:defRPr/>
            </a:lvl9pPr>
          </a:lstStyle>
          <a:p>
            <a:pPr algn="l"/>
            <a:r>
              <a:rPr lang="zh-TW" altLang="en-US" sz="2400" b="1" dirty="0" smtClean="0">
                <a:solidFill>
                  <a:srgbClr val="0033CC"/>
                </a:solidFill>
                <a:latin typeface="微軟正黑體" panose="020B0604030504040204" pitchFamily="34" charset="-120"/>
                <a:ea typeface="微軟正黑體" panose="020B0604030504040204" pitchFamily="34" charset="-120"/>
              </a:rPr>
              <a:t>技術簡介及優勢</a:t>
            </a:r>
            <a:r>
              <a:rPr lang="en-US" altLang="zh-TW" sz="2400" b="1" dirty="0" smtClean="0">
                <a:solidFill>
                  <a:srgbClr val="0033CC"/>
                </a:solidFill>
                <a:latin typeface="微軟正黑體" panose="020B0604030504040204" pitchFamily="34" charset="-120"/>
                <a:ea typeface="微軟正黑體" panose="020B0604030504040204" pitchFamily="34" charset="-120"/>
              </a:rPr>
              <a:t>:</a:t>
            </a:r>
            <a:endParaRPr lang="zh-TW" altLang="en-US" sz="2400" b="1" dirty="0">
              <a:solidFill>
                <a:srgbClr val="0033CC"/>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146437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標題 4"/>
          <p:cNvSpPr txBox="1">
            <a:spLocks/>
          </p:cNvSpPr>
          <p:nvPr/>
        </p:nvSpPr>
        <p:spPr>
          <a:xfrm>
            <a:off x="287537" y="251445"/>
            <a:ext cx="9793088" cy="884401"/>
          </a:xfrm>
          <a:prstGeom prst="rect">
            <a:avLst/>
          </a:prstGeom>
          <a:noFill/>
          <a:ln w="6350">
            <a:noFill/>
            <a:prstDash val="sysDot"/>
          </a:ln>
        </p:spPr>
        <p:txBody>
          <a:bodyPr lIns="0" tIns="0" rIns="0" bIns="0" anchor="ctr"/>
          <a:lstStyle>
            <a:defPPr lvl="0">
              <a:buSzPct val="45000"/>
              <a:buFont typeface="StarSymbol"/>
              <a:buNone/>
              <a:defRPr/>
            </a:defPPr>
            <a:lvl1pPr lvl="0" algn="ctr" rtl="0" hangingPunct="0">
              <a:buSzPct val="45000"/>
              <a:buFont typeface="StarSymbol"/>
              <a:buNone/>
              <a:tabLst/>
              <a:defRPr lang="en-US" altLang="zh-TW" sz="4400" b="0" i="0" u="none" strike="noStrike" kern="1200" cap="none">
                <a:ln>
                  <a:noFill/>
                </a:ln>
                <a:highlight>
                  <a:scrgbClr r="0" g="0" b="0">
                    <a:alpha val="0"/>
                  </a:scrgbClr>
                </a:highlight>
                <a:latin typeface="Liberation Sans" pitchFamily="18"/>
                <a:ea typeface="微軟正黑體" pitchFamily="2"/>
                <a:cs typeface="Mangal" pitchFamily="2"/>
              </a:defRPr>
            </a:lvl1pPr>
            <a:lvl2pPr lvl="1">
              <a:buSzPct val="45000"/>
              <a:buFont typeface="StarSymbol"/>
              <a:buChar char="●"/>
              <a:defRPr/>
            </a:lvl2pPr>
            <a:lvl3pPr lvl="2">
              <a:buSzPct val="45000"/>
              <a:buFont typeface="StarSymbol"/>
              <a:buChar char="●"/>
              <a:defRPr/>
            </a:lvl3pPr>
            <a:lvl4pPr lvl="3">
              <a:buSzPct val="45000"/>
              <a:buFont typeface="StarSymbol"/>
              <a:buChar char="●"/>
              <a:defRPr/>
            </a:lvl4pPr>
            <a:lvl5pPr lvl="4">
              <a:buSzPct val="45000"/>
              <a:buFont typeface="StarSymbol"/>
              <a:buChar char="●"/>
              <a:defRPr/>
            </a:lvl5pPr>
            <a:lvl6pPr lvl="5">
              <a:buSzPct val="45000"/>
              <a:buFont typeface="StarSymbol"/>
              <a:buChar char="●"/>
              <a:defRPr/>
            </a:lvl6pPr>
            <a:lvl7pPr lvl="6">
              <a:buSzPct val="45000"/>
              <a:buFont typeface="StarSymbol"/>
              <a:buChar char="●"/>
              <a:defRPr/>
            </a:lvl7pPr>
            <a:lvl8pPr lvl="7">
              <a:buSzPct val="45000"/>
              <a:buFont typeface="StarSymbol"/>
              <a:buChar char="●"/>
              <a:defRPr/>
            </a:lvl8pPr>
            <a:lvl9pPr lvl="8">
              <a:buSzPct val="45000"/>
              <a:buFont typeface="StarSymbol"/>
              <a:buChar char="●"/>
              <a:defRPr/>
            </a:lvl9pPr>
          </a:lstStyle>
          <a:p>
            <a:pPr algn="l"/>
            <a:r>
              <a:rPr lang="zh-TW" altLang="en-US" sz="2400" b="1" dirty="0">
                <a:solidFill>
                  <a:srgbClr val="0033CC"/>
                </a:solidFill>
                <a:latin typeface="微軟正黑體" panose="020B0604030504040204" pitchFamily="34" charset="-120"/>
                <a:ea typeface="微軟正黑體" panose="020B0604030504040204" pitchFamily="34" charset="-120"/>
              </a:rPr>
              <a:t>技術市場性及預期利用範圍</a:t>
            </a:r>
            <a:r>
              <a:rPr lang="en-US" altLang="zh-TW" sz="2400" b="1" dirty="0" smtClean="0">
                <a:solidFill>
                  <a:srgbClr val="0033CC"/>
                </a:solidFill>
                <a:latin typeface="微軟正黑體" panose="020B0604030504040204" pitchFamily="34" charset="-120"/>
                <a:ea typeface="微軟正黑體" panose="020B0604030504040204" pitchFamily="34" charset="-120"/>
              </a:rPr>
              <a:t>:</a:t>
            </a:r>
            <a:endParaRPr lang="zh-TW" altLang="en-US" sz="2400" b="1" dirty="0">
              <a:solidFill>
                <a:srgbClr val="0033CC"/>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345253877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標題 4"/>
          <p:cNvSpPr txBox="1">
            <a:spLocks/>
          </p:cNvSpPr>
          <p:nvPr/>
        </p:nvSpPr>
        <p:spPr>
          <a:xfrm>
            <a:off x="431800" y="323453"/>
            <a:ext cx="9793088" cy="884401"/>
          </a:xfrm>
          <a:prstGeom prst="rect">
            <a:avLst/>
          </a:prstGeom>
          <a:noFill/>
          <a:ln w="6350">
            <a:noFill/>
            <a:prstDash val="sysDot"/>
          </a:ln>
        </p:spPr>
        <p:txBody>
          <a:bodyPr lIns="0" tIns="0" rIns="0" bIns="0" anchor="ctr"/>
          <a:lstStyle>
            <a:defPPr lvl="0">
              <a:buSzPct val="45000"/>
              <a:buFont typeface="StarSymbol"/>
              <a:buNone/>
              <a:defRPr/>
            </a:defPPr>
            <a:lvl1pPr lvl="0" algn="ctr" rtl="0" hangingPunct="0">
              <a:buSzPct val="45000"/>
              <a:buFont typeface="StarSymbol"/>
              <a:buNone/>
              <a:tabLst/>
              <a:defRPr lang="en-US" altLang="zh-TW" sz="4400" b="0" i="0" u="none" strike="noStrike" kern="1200" cap="none">
                <a:ln>
                  <a:noFill/>
                </a:ln>
                <a:highlight>
                  <a:scrgbClr r="0" g="0" b="0">
                    <a:alpha val="0"/>
                  </a:scrgbClr>
                </a:highlight>
                <a:latin typeface="Liberation Sans" pitchFamily="18"/>
                <a:ea typeface="微軟正黑體" pitchFamily="2"/>
                <a:cs typeface="Mangal" pitchFamily="2"/>
              </a:defRPr>
            </a:lvl1pPr>
            <a:lvl2pPr lvl="1">
              <a:buSzPct val="45000"/>
              <a:buFont typeface="StarSymbol"/>
              <a:buChar char="●"/>
              <a:defRPr/>
            </a:lvl2pPr>
            <a:lvl3pPr lvl="2">
              <a:buSzPct val="45000"/>
              <a:buFont typeface="StarSymbol"/>
              <a:buChar char="●"/>
              <a:defRPr/>
            </a:lvl3pPr>
            <a:lvl4pPr lvl="3">
              <a:buSzPct val="45000"/>
              <a:buFont typeface="StarSymbol"/>
              <a:buChar char="●"/>
              <a:defRPr/>
            </a:lvl4pPr>
            <a:lvl5pPr lvl="4">
              <a:buSzPct val="45000"/>
              <a:buFont typeface="StarSymbol"/>
              <a:buChar char="●"/>
              <a:defRPr/>
            </a:lvl5pPr>
            <a:lvl6pPr lvl="5">
              <a:buSzPct val="45000"/>
              <a:buFont typeface="StarSymbol"/>
              <a:buChar char="●"/>
              <a:defRPr/>
            </a:lvl6pPr>
            <a:lvl7pPr lvl="6">
              <a:buSzPct val="45000"/>
              <a:buFont typeface="StarSymbol"/>
              <a:buChar char="●"/>
              <a:defRPr/>
            </a:lvl7pPr>
            <a:lvl8pPr lvl="7">
              <a:buSzPct val="45000"/>
              <a:buFont typeface="StarSymbol"/>
              <a:buChar char="●"/>
              <a:defRPr/>
            </a:lvl8pPr>
            <a:lvl9pPr lvl="8">
              <a:buSzPct val="45000"/>
              <a:buFont typeface="StarSymbol"/>
              <a:buChar char="●"/>
              <a:defRPr/>
            </a:lvl9pPr>
          </a:lstStyle>
          <a:p>
            <a:pPr algn="l"/>
            <a:r>
              <a:rPr lang="zh-TW" altLang="en-US" sz="2400" b="1" dirty="0" smtClean="0">
                <a:solidFill>
                  <a:srgbClr val="0033CC"/>
                </a:solidFill>
                <a:latin typeface="微軟正黑體" panose="020B0604030504040204" pitchFamily="34" charset="-120"/>
                <a:ea typeface="微軟正黑體" panose="020B0604030504040204" pitchFamily="34" charset="-120"/>
              </a:rPr>
              <a:t>建議授權廠商資格</a:t>
            </a:r>
            <a:r>
              <a:rPr lang="en-US" altLang="zh-TW" sz="2400" b="1" dirty="0" smtClean="0">
                <a:solidFill>
                  <a:srgbClr val="0033CC"/>
                </a:solidFill>
                <a:latin typeface="微軟正黑體" panose="020B0604030504040204" pitchFamily="34" charset="-120"/>
                <a:ea typeface="微軟正黑體" panose="020B0604030504040204" pitchFamily="34" charset="-120"/>
              </a:rPr>
              <a:t>:</a:t>
            </a:r>
          </a:p>
        </p:txBody>
      </p:sp>
      <p:sp>
        <p:nvSpPr>
          <p:cNvPr id="4" name="矩形 3"/>
          <p:cNvSpPr/>
          <p:nvPr/>
        </p:nvSpPr>
        <p:spPr>
          <a:xfrm>
            <a:off x="647824" y="1207854"/>
            <a:ext cx="5038725" cy="4548809"/>
          </a:xfrm>
          <a:prstGeom prst="rect">
            <a:avLst/>
          </a:prstGeom>
        </p:spPr>
        <p:txBody>
          <a:bodyPr>
            <a:spAutoFit/>
          </a:bodyPr>
          <a:lstStyle/>
          <a:p>
            <a:pPr marL="342900" indent="-342900">
              <a:lnSpc>
                <a:spcPct val="250000"/>
              </a:lnSpc>
              <a:buFont typeface="Wingdings" panose="05000000000000000000" pitchFamily="2" charset="2"/>
              <a:buChar char="Ø"/>
            </a:pPr>
            <a:r>
              <a:rPr lang="zh-TW" altLang="en-US" sz="2400" b="1" dirty="0" smtClean="0">
                <a:solidFill>
                  <a:schemeClr val="bg2">
                    <a:lumMod val="50000"/>
                  </a:schemeClr>
                </a:solidFill>
                <a:latin typeface="微軟正黑體" panose="020B0604030504040204" pitchFamily="34" charset="-120"/>
                <a:ea typeface="微軟正黑體" panose="020B0604030504040204" pitchFamily="34" charset="-120"/>
              </a:rPr>
              <a:t>產業</a:t>
            </a:r>
            <a:r>
              <a:rPr lang="zh-TW" altLang="en-US" sz="2400" b="1" dirty="0">
                <a:solidFill>
                  <a:schemeClr val="bg2">
                    <a:lumMod val="50000"/>
                  </a:schemeClr>
                </a:solidFill>
                <a:latin typeface="微軟正黑體" panose="020B0604030504040204" pitchFamily="34" charset="-120"/>
                <a:ea typeface="微軟正黑體" panose="020B0604030504040204" pitchFamily="34" charset="-120"/>
              </a:rPr>
              <a:t>類別</a:t>
            </a:r>
            <a:r>
              <a:rPr lang="zh-TW" altLang="en-US" sz="2400" b="1" dirty="0" smtClean="0">
                <a:solidFill>
                  <a:schemeClr val="bg2">
                    <a:lumMod val="50000"/>
                  </a:schemeClr>
                </a:solidFill>
                <a:latin typeface="微軟正黑體" panose="020B0604030504040204" pitchFamily="34" charset="-120"/>
                <a:ea typeface="微軟正黑體" panose="020B0604030504040204" pitchFamily="34" charset="-120"/>
              </a:rPr>
              <a:t>：</a:t>
            </a:r>
            <a:endParaRPr lang="en-US" altLang="zh-TW" sz="2400" b="1" dirty="0" smtClean="0">
              <a:solidFill>
                <a:schemeClr val="bg2">
                  <a:lumMod val="50000"/>
                </a:schemeClr>
              </a:solidFill>
              <a:latin typeface="微軟正黑體" panose="020B0604030504040204" pitchFamily="34" charset="-120"/>
              <a:ea typeface="微軟正黑體" panose="020B0604030504040204" pitchFamily="34" charset="-120"/>
            </a:endParaRPr>
          </a:p>
          <a:p>
            <a:pPr marL="342900" indent="-342900">
              <a:lnSpc>
                <a:spcPct val="250000"/>
              </a:lnSpc>
              <a:buFont typeface="Wingdings" panose="05000000000000000000" pitchFamily="2" charset="2"/>
              <a:buChar char="Ø"/>
            </a:pPr>
            <a:r>
              <a:rPr lang="zh-TW" altLang="en-US" sz="2400" b="1" dirty="0" smtClean="0">
                <a:solidFill>
                  <a:schemeClr val="bg2">
                    <a:lumMod val="50000"/>
                  </a:schemeClr>
                </a:solidFill>
                <a:latin typeface="微軟正黑體" panose="020B0604030504040204" pitchFamily="34" charset="-120"/>
                <a:ea typeface="微軟正黑體" panose="020B0604030504040204" pitchFamily="34" charset="-120"/>
              </a:rPr>
              <a:t>應</a:t>
            </a:r>
            <a:r>
              <a:rPr lang="zh-TW" altLang="en-US" sz="2400" b="1" dirty="0">
                <a:solidFill>
                  <a:schemeClr val="bg2">
                    <a:lumMod val="50000"/>
                  </a:schemeClr>
                </a:solidFill>
                <a:latin typeface="微軟正黑體" panose="020B0604030504040204" pitchFamily="34" charset="-120"/>
                <a:ea typeface="微軟正黑體" panose="020B0604030504040204" pitchFamily="34" charset="-120"/>
              </a:rPr>
              <a:t>具備之專門技術：</a:t>
            </a:r>
          </a:p>
          <a:p>
            <a:pPr marL="342900" indent="-342900">
              <a:lnSpc>
                <a:spcPct val="250000"/>
              </a:lnSpc>
              <a:buFont typeface="Wingdings" panose="05000000000000000000" pitchFamily="2" charset="2"/>
              <a:buChar char="Ø"/>
            </a:pPr>
            <a:r>
              <a:rPr lang="zh-TW" altLang="en-US" sz="2400" b="1" dirty="0" smtClean="0">
                <a:solidFill>
                  <a:schemeClr val="bg2">
                    <a:lumMod val="50000"/>
                  </a:schemeClr>
                </a:solidFill>
                <a:latin typeface="微軟正黑體" panose="020B0604030504040204" pitchFamily="34" charset="-120"/>
                <a:ea typeface="微軟正黑體" panose="020B0604030504040204" pitchFamily="34" charset="-120"/>
              </a:rPr>
              <a:t>應</a:t>
            </a:r>
            <a:r>
              <a:rPr lang="zh-TW" altLang="en-US" sz="2400" b="1" dirty="0">
                <a:solidFill>
                  <a:schemeClr val="bg2">
                    <a:lumMod val="50000"/>
                  </a:schemeClr>
                </a:solidFill>
                <a:latin typeface="微軟正黑體" panose="020B0604030504040204" pitchFamily="34" charset="-120"/>
                <a:ea typeface="微軟正黑體" panose="020B0604030504040204" pitchFamily="34" charset="-120"/>
              </a:rPr>
              <a:t>具備之專門設備：</a:t>
            </a:r>
          </a:p>
          <a:p>
            <a:pPr marL="342900" indent="-342900">
              <a:lnSpc>
                <a:spcPct val="250000"/>
              </a:lnSpc>
              <a:buFont typeface="Wingdings" panose="05000000000000000000" pitchFamily="2" charset="2"/>
              <a:buChar char="Ø"/>
            </a:pPr>
            <a:r>
              <a:rPr lang="zh-TW" altLang="en-US" sz="2400" b="1" dirty="0" smtClean="0">
                <a:solidFill>
                  <a:schemeClr val="bg2">
                    <a:lumMod val="50000"/>
                  </a:schemeClr>
                </a:solidFill>
                <a:latin typeface="微軟正黑體" panose="020B0604030504040204" pitchFamily="34" charset="-120"/>
                <a:ea typeface="微軟正黑體" panose="020B0604030504040204" pitchFamily="34" charset="-120"/>
              </a:rPr>
              <a:t>應</a:t>
            </a:r>
            <a:r>
              <a:rPr lang="zh-TW" altLang="en-US" sz="2400" b="1" dirty="0">
                <a:solidFill>
                  <a:schemeClr val="bg2">
                    <a:lumMod val="50000"/>
                  </a:schemeClr>
                </a:solidFill>
                <a:latin typeface="微軟正黑體" panose="020B0604030504040204" pitchFamily="34" charset="-120"/>
                <a:ea typeface="微軟正黑體" panose="020B0604030504040204" pitchFamily="34" charset="-120"/>
              </a:rPr>
              <a:t>有之研究或技術人員：</a:t>
            </a:r>
          </a:p>
          <a:p>
            <a:pPr marL="342900" indent="-342900">
              <a:lnSpc>
                <a:spcPct val="250000"/>
              </a:lnSpc>
              <a:buFont typeface="Wingdings" panose="05000000000000000000" pitchFamily="2" charset="2"/>
              <a:buChar char="Ø"/>
            </a:pPr>
            <a:r>
              <a:rPr lang="zh-TW" altLang="en-US" sz="2400" b="1" dirty="0" smtClean="0">
                <a:solidFill>
                  <a:schemeClr val="bg2">
                    <a:lumMod val="50000"/>
                  </a:schemeClr>
                </a:solidFill>
                <a:latin typeface="微軟正黑體" panose="020B0604030504040204" pitchFamily="34" charset="-120"/>
                <a:ea typeface="微軟正黑體" panose="020B0604030504040204" pitchFamily="34" charset="-120"/>
              </a:rPr>
              <a:t>其他</a:t>
            </a:r>
            <a:r>
              <a:rPr lang="zh-TW" altLang="en-US" sz="2400" b="1" dirty="0">
                <a:solidFill>
                  <a:schemeClr val="bg2">
                    <a:lumMod val="50000"/>
                  </a:schemeClr>
                </a:solidFill>
                <a:latin typeface="微軟正黑體" panose="020B0604030504040204" pitchFamily="34" charset="-120"/>
                <a:ea typeface="微軟正黑體" panose="020B0604030504040204" pitchFamily="34" charset="-120"/>
              </a:rPr>
              <a:t>條件：</a:t>
            </a:r>
          </a:p>
        </p:txBody>
      </p:sp>
    </p:spTree>
    <p:extLst>
      <p:ext uri="{BB962C8B-B14F-4D97-AF65-F5344CB8AC3E}">
        <p14:creationId xmlns:p14="http://schemas.microsoft.com/office/powerpoint/2010/main" val="83336208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標題 4"/>
          <p:cNvSpPr txBox="1">
            <a:spLocks/>
          </p:cNvSpPr>
          <p:nvPr/>
        </p:nvSpPr>
        <p:spPr>
          <a:xfrm>
            <a:off x="287537" y="251445"/>
            <a:ext cx="9793088" cy="884401"/>
          </a:xfrm>
          <a:prstGeom prst="rect">
            <a:avLst/>
          </a:prstGeom>
          <a:noFill/>
          <a:ln w="6350">
            <a:noFill/>
            <a:prstDash val="sysDot"/>
          </a:ln>
        </p:spPr>
        <p:txBody>
          <a:bodyPr lIns="0" tIns="0" rIns="0" bIns="0" anchor="ctr"/>
          <a:lstStyle>
            <a:defPPr lvl="0">
              <a:buSzPct val="45000"/>
              <a:buFont typeface="StarSymbol"/>
              <a:buNone/>
              <a:defRPr/>
            </a:defPPr>
            <a:lvl1pPr lvl="0" algn="ctr" rtl="0" hangingPunct="0">
              <a:buSzPct val="45000"/>
              <a:buFont typeface="StarSymbol"/>
              <a:buNone/>
              <a:tabLst/>
              <a:defRPr lang="en-US" altLang="zh-TW" sz="4400" b="0" i="0" u="none" strike="noStrike" kern="1200" cap="none">
                <a:ln>
                  <a:noFill/>
                </a:ln>
                <a:highlight>
                  <a:scrgbClr r="0" g="0" b="0">
                    <a:alpha val="0"/>
                  </a:scrgbClr>
                </a:highlight>
                <a:latin typeface="Liberation Sans" pitchFamily="18"/>
                <a:ea typeface="微軟正黑體" pitchFamily="2"/>
                <a:cs typeface="Mangal" pitchFamily="2"/>
              </a:defRPr>
            </a:lvl1pPr>
            <a:lvl2pPr lvl="1">
              <a:buSzPct val="45000"/>
              <a:buFont typeface="StarSymbol"/>
              <a:buChar char="●"/>
              <a:defRPr/>
            </a:lvl2pPr>
            <a:lvl3pPr lvl="2">
              <a:buSzPct val="45000"/>
              <a:buFont typeface="StarSymbol"/>
              <a:buChar char="●"/>
              <a:defRPr/>
            </a:lvl3pPr>
            <a:lvl4pPr lvl="3">
              <a:buSzPct val="45000"/>
              <a:buFont typeface="StarSymbol"/>
              <a:buChar char="●"/>
              <a:defRPr/>
            </a:lvl4pPr>
            <a:lvl5pPr lvl="4">
              <a:buSzPct val="45000"/>
              <a:buFont typeface="StarSymbol"/>
              <a:buChar char="●"/>
              <a:defRPr/>
            </a:lvl5pPr>
            <a:lvl6pPr lvl="5">
              <a:buSzPct val="45000"/>
              <a:buFont typeface="StarSymbol"/>
              <a:buChar char="●"/>
              <a:defRPr/>
            </a:lvl6pPr>
            <a:lvl7pPr lvl="6">
              <a:buSzPct val="45000"/>
              <a:buFont typeface="StarSymbol"/>
              <a:buChar char="●"/>
              <a:defRPr/>
            </a:lvl7pPr>
            <a:lvl8pPr lvl="7">
              <a:buSzPct val="45000"/>
              <a:buFont typeface="StarSymbol"/>
              <a:buChar char="●"/>
              <a:defRPr/>
            </a:lvl8pPr>
            <a:lvl9pPr lvl="8">
              <a:buSzPct val="45000"/>
              <a:buFont typeface="StarSymbol"/>
              <a:buChar char="●"/>
              <a:defRPr/>
            </a:lvl9pPr>
          </a:lstStyle>
          <a:p>
            <a:pPr algn="l"/>
            <a:r>
              <a:rPr lang="zh-TW" altLang="en-US" sz="2400" b="1" dirty="0" smtClean="0">
                <a:solidFill>
                  <a:srgbClr val="0000FF"/>
                </a:solidFill>
                <a:latin typeface="微軟正黑體" panose="020B0604030504040204" pitchFamily="34" charset="-120"/>
                <a:ea typeface="微軟正黑體" panose="020B0604030504040204" pitchFamily="34" charset="-120"/>
              </a:rPr>
              <a:t>建議授權條件</a:t>
            </a:r>
            <a:r>
              <a:rPr lang="en-US" altLang="zh-TW" sz="2400" b="1" dirty="0" smtClean="0">
                <a:solidFill>
                  <a:srgbClr val="0000FF"/>
                </a:solidFill>
                <a:latin typeface="微軟正黑體" panose="020B0604030504040204" pitchFamily="34" charset="-120"/>
                <a:ea typeface="微軟正黑體" panose="020B0604030504040204" pitchFamily="34" charset="-120"/>
              </a:rPr>
              <a:t>:</a:t>
            </a:r>
            <a:endParaRPr lang="zh-TW" altLang="en-US" sz="2400" b="1" dirty="0">
              <a:solidFill>
                <a:srgbClr val="0000FF"/>
              </a:solidFill>
              <a:latin typeface="微軟正黑體" panose="020B0604030504040204" pitchFamily="34" charset="-120"/>
              <a:ea typeface="微軟正黑體" panose="020B0604030504040204" pitchFamily="34" charset="-120"/>
            </a:endParaRPr>
          </a:p>
          <a:p>
            <a:pPr algn="l"/>
            <a:endParaRPr lang="zh-TW" altLang="en-US" sz="2400" b="1" dirty="0">
              <a:solidFill>
                <a:schemeClr val="accent1">
                  <a:lumMod val="50000"/>
                </a:schemeClr>
              </a:solidFill>
              <a:latin typeface="標楷體" panose="03000509000000000000" pitchFamily="65" charset="-120"/>
              <a:ea typeface="標楷體" panose="03000509000000000000" pitchFamily="65" charset="-120"/>
            </a:endParaRPr>
          </a:p>
        </p:txBody>
      </p:sp>
      <p:sp>
        <p:nvSpPr>
          <p:cNvPr id="4" name="矩形 3"/>
          <p:cNvSpPr/>
          <p:nvPr/>
        </p:nvSpPr>
        <p:spPr>
          <a:xfrm>
            <a:off x="1007617" y="827509"/>
            <a:ext cx="9073008" cy="5970865"/>
          </a:xfrm>
          <a:prstGeom prst="rect">
            <a:avLst/>
          </a:prstGeom>
        </p:spPr>
        <p:txBody>
          <a:bodyPr wrap="square">
            <a:spAutoFit/>
          </a:bodyPr>
          <a:lstStyle/>
          <a:p>
            <a:pPr marL="361950" indent="-285750" algn="just">
              <a:lnSpc>
                <a:spcPct val="250000"/>
              </a:lnSpc>
              <a:spcAft>
                <a:spcPts val="0"/>
              </a:spcAft>
              <a:buFont typeface="Wingdings" panose="05000000000000000000" pitchFamily="2" charset="2"/>
              <a:buChar char="Ø"/>
            </a:pPr>
            <a:r>
              <a:rPr lang="zh-TW" altLang="en-US" sz="2000" b="1" kern="100" dirty="0" smtClean="0">
                <a:solidFill>
                  <a:schemeClr val="bg2">
                    <a:lumMod val="50000"/>
                  </a:schemeClr>
                </a:solidFill>
                <a:latin typeface="微軟正黑體" panose="020B0604030504040204" pitchFamily="34" charset="-120"/>
                <a:ea typeface="微軟正黑體" panose="020B0604030504040204" pitchFamily="34" charset="-120"/>
              </a:rPr>
              <a:t>授權</a:t>
            </a:r>
            <a:r>
              <a:rPr lang="zh-TW" altLang="en-US" sz="2000" b="1" kern="100" dirty="0">
                <a:solidFill>
                  <a:schemeClr val="bg2">
                    <a:lumMod val="50000"/>
                  </a:schemeClr>
                </a:solidFill>
                <a:latin typeface="微軟正黑體" panose="020B0604030504040204" pitchFamily="34" charset="-120"/>
                <a:ea typeface="微軟正黑體" panose="020B0604030504040204" pitchFamily="34" charset="-120"/>
              </a:rPr>
              <a:t>方式</a:t>
            </a:r>
            <a:r>
              <a:rPr lang="zh-TW" altLang="en-US" sz="2200" b="1" kern="100" dirty="0" smtClean="0">
                <a:solidFill>
                  <a:schemeClr val="bg2">
                    <a:lumMod val="50000"/>
                  </a:schemeClr>
                </a:solidFill>
                <a:latin typeface="微軟正黑體" panose="020B0604030504040204" pitchFamily="34" charset="-120"/>
                <a:ea typeface="微軟正黑體" panose="020B0604030504040204" pitchFamily="34" charset="-120"/>
              </a:rPr>
              <a:t>：</a:t>
            </a:r>
            <a:r>
              <a:rPr lang="zh-TW" altLang="en-US" sz="2200" b="1" kern="100" dirty="0" smtClean="0">
                <a:solidFill>
                  <a:schemeClr val="bg1">
                    <a:lumMod val="85000"/>
                  </a:schemeClr>
                </a:solidFill>
                <a:latin typeface="微軟正黑體" panose="020B0604030504040204" pitchFamily="34" charset="-120"/>
                <a:ea typeface="微軟正黑體" panose="020B0604030504040204" pitchFamily="34" charset="-120"/>
              </a:rPr>
              <a:t>請填專屬／非專屬／讓與</a:t>
            </a:r>
            <a:endParaRPr lang="en-US" altLang="zh-TW" sz="2200" b="1" kern="100" dirty="0" smtClean="0">
              <a:solidFill>
                <a:schemeClr val="bg1">
                  <a:lumMod val="85000"/>
                </a:schemeClr>
              </a:solidFill>
              <a:latin typeface="微軟正黑體" panose="020B0604030504040204" pitchFamily="34" charset="-120"/>
              <a:ea typeface="微軟正黑體" panose="020B0604030504040204" pitchFamily="34" charset="-120"/>
            </a:endParaRPr>
          </a:p>
          <a:p>
            <a:pPr marL="361950" indent="-285750" algn="just">
              <a:lnSpc>
                <a:spcPct val="250000"/>
              </a:lnSpc>
              <a:spcAft>
                <a:spcPts val="0"/>
              </a:spcAft>
              <a:buFont typeface="Wingdings" panose="05000000000000000000" pitchFamily="2" charset="2"/>
              <a:buChar char="Ø"/>
            </a:pPr>
            <a:r>
              <a:rPr lang="zh-TW" altLang="en-US" sz="2000" b="1" kern="100" dirty="0" smtClean="0">
                <a:solidFill>
                  <a:schemeClr val="bg2">
                    <a:lumMod val="50000"/>
                  </a:schemeClr>
                </a:solidFill>
                <a:latin typeface="微軟正黑體" panose="020B0604030504040204" pitchFamily="34" charset="-120"/>
                <a:ea typeface="微軟正黑體" panose="020B0604030504040204" pitchFamily="34" charset="-120"/>
              </a:rPr>
              <a:t>授權區域</a:t>
            </a:r>
            <a:r>
              <a:rPr lang="zh-TW" altLang="en-US" sz="2200" b="1" kern="100" dirty="0" smtClean="0">
                <a:solidFill>
                  <a:schemeClr val="bg2">
                    <a:lumMod val="50000"/>
                  </a:schemeClr>
                </a:solidFill>
                <a:latin typeface="微軟正黑體" panose="020B0604030504040204" pitchFamily="34" charset="-120"/>
                <a:ea typeface="微軟正黑體" panose="020B0604030504040204" pitchFamily="34" charset="-120"/>
              </a:rPr>
              <a:t>：</a:t>
            </a:r>
            <a:r>
              <a:rPr lang="zh-TW" altLang="en-US" sz="2200" b="1" kern="100" dirty="0" smtClean="0">
                <a:solidFill>
                  <a:schemeClr val="bg1">
                    <a:lumMod val="85000"/>
                  </a:schemeClr>
                </a:solidFill>
                <a:latin typeface="微軟正黑體" panose="020B0604030504040204" pitchFamily="34" charset="-120"/>
                <a:ea typeface="微軟正黑體" panose="020B0604030504040204" pitchFamily="34" charset="-120"/>
              </a:rPr>
              <a:t>請填台灣／或其他指定地區</a:t>
            </a:r>
            <a:endParaRPr lang="en-US" altLang="zh-TW" sz="2200" b="1" kern="100" dirty="0">
              <a:solidFill>
                <a:schemeClr val="bg1">
                  <a:lumMod val="85000"/>
                </a:schemeClr>
              </a:solidFill>
              <a:latin typeface="微軟正黑體" panose="020B0604030504040204" pitchFamily="34" charset="-120"/>
              <a:ea typeface="微軟正黑體" panose="020B0604030504040204" pitchFamily="34" charset="-120"/>
            </a:endParaRPr>
          </a:p>
          <a:p>
            <a:pPr marL="361950" indent="-285750" algn="just">
              <a:lnSpc>
                <a:spcPct val="250000"/>
              </a:lnSpc>
              <a:spcAft>
                <a:spcPts val="0"/>
              </a:spcAft>
              <a:buFont typeface="Wingdings" panose="05000000000000000000" pitchFamily="2" charset="2"/>
              <a:buChar char="Ø"/>
            </a:pPr>
            <a:r>
              <a:rPr lang="zh-TW" altLang="zh-TW" sz="2000" b="1" kern="100" dirty="0" smtClean="0">
                <a:solidFill>
                  <a:schemeClr val="bg2">
                    <a:lumMod val="50000"/>
                  </a:schemeClr>
                </a:solidFill>
                <a:latin typeface="微軟正黑體" panose="020B0604030504040204" pitchFamily="34" charset="-120"/>
                <a:ea typeface="微軟正黑體" panose="020B0604030504040204" pitchFamily="34" charset="-120"/>
              </a:rPr>
              <a:t>授權</a:t>
            </a:r>
            <a:r>
              <a:rPr lang="zh-TW" altLang="zh-TW" sz="2000" b="1" kern="100" dirty="0">
                <a:solidFill>
                  <a:schemeClr val="bg2">
                    <a:lumMod val="50000"/>
                  </a:schemeClr>
                </a:solidFill>
                <a:latin typeface="微軟正黑體" panose="020B0604030504040204" pitchFamily="34" charset="-120"/>
                <a:ea typeface="微軟正黑體" panose="020B0604030504040204" pitchFamily="34" charset="-120"/>
              </a:rPr>
              <a:t>金</a:t>
            </a:r>
            <a:r>
              <a:rPr lang="en-US" altLang="zh-TW" sz="2000" b="1" kern="100" dirty="0">
                <a:solidFill>
                  <a:schemeClr val="bg2">
                    <a:lumMod val="50000"/>
                  </a:schemeClr>
                </a:solidFill>
                <a:latin typeface="微軟正黑體" panose="020B0604030504040204" pitchFamily="34" charset="-120"/>
                <a:ea typeface="微軟正黑體" panose="020B0604030504040204" pitchFamily="34" charset="-120"/>
              </a:rPr>
              <a:t>License fee (</a:t>
            </a:r>
            <a:r>
              <a:rPr lang="zh-TW" altLang="zh-TW" sz="2000" b="1" kern="100" dirty="0">
                <a:solidFill>
                  <a:schemeClr val="bg2">
                    <a:lumMod val="50000"/>
                  </a:schemeClr>
                </a:solidFill>
                <a:latin typeface="微軟正黑體" panose="020B0604030504040204" pitchFamily="34" charset="-120"/>
                <a:ea typeface="微軟正黑體" panose="020B0604030504040204" pitchFamily="34" charset="-120"/>
              </a:rPr>
              <a:t>技術使用費</a:t>
            </a:r>
            <a:r>
              <a:rPr lang="en-US" altLang="zh-TW" sz="2000" b="1" kern="100" dirty="0">
                <a:solidFill>
                  <a:schemeClr val="bg2">
                    <a:lumMod val="50000"/>
                  </a:schemeClr>
                </a:solidFill>
                <a:latin typeface="微軟正黑體" panose="020B0604030504040204" pitchFamily="34" charset="-120"/>
                <a:ea typeface="微軟正黑體" panose="020B0604030504040204" pitchFamily="34" charset="-120"/>
              </a:rPr>
              <a:t>) </a:t>
            </a:r>
            <a:r>
              <a:rPr lang="zh-TW" altLang="zh-TW" b="1" kern="100" dirty="0" smtClean="0">
                <a:solidFill>
                  <a:schemeClr val="bg2">
                    <a:lumMod val="50000"/>
                  </a:schemeClr>
                </a:solidFill>
                <a:latin typeface="微軟正黑體" panose="020B0604030504040204" pitchFamily="34" charset="-120"/>
                <a:ea typeface="微軟正黑體" panose="020B0604030504040204" pitchFamily="34" charset="-120"/>
              </a:rPr>
              <a:t>：</a:t>
            </a:r>
            <a:r>
              <a:rPr lang="en-US" altLang="zh-TW" b="1" kern="100" dirty="0">
                <a:solidFill>
                  <a:schemeClr val="bg2">
                    <a:lumMod val="50000"/>
                  </a:schemeClr>
                </a:solidFill>
                <a:latin typeface="微軟正黑體" panose="020B0604030504040204" pitchFamily="34" charset="-120"/>
                <a:ea typeface="微軟正黑體" panose="020B0604030504040204" pitchFamily="34" charset="-120"/>
              </a:rPr>
              <a:t>NT$</a:t>
            </a:r>
            <a:r>
              <a:rPr lang="zh-TW" altLang="zh-TW" b="1" u="sng" kern="100" dirty="0">
                <a:solidFill>
                  <a:schemeClr val="bg2">
                    <a:lumMod val="50000"/>
                  </a:schemeClr>
                </a:solidFill>
                <a:latin typeface="微軟正黑體" panose="020B0604030504040204" pitchFamily="34" charset="-120"/>
                <a:ea typeface="微軟正黑體" panose="020B0604030504040204" pitchFamily="34" charset="-120"/>
              </a:rPr>
              <a:t>　　　　　</a:t>
            </a:r>
            <a:r>
              <a:rPr lang="zh-TW" altLang="zh-TW" b="1" kern="100" dirty="0">
                <a:solidFill>
                  <a:schemeClr val="bg2">
                    <a:lumMod val="50000"/>
                  </a:schemeClr>
                </a:solidFill>
                <a:latin typeface="微軟正黑體" panose="020B0604030504040204" pitchFamily="34" charset="-120"/>
                <a:ea typeface="微軟正黑體" panose="020B0604030504040204" pitchFamily="34" charset="-120"/>
              </a:rPr>
              <a:t>萬</a:t>
            </a:r>
            <a:r>
              <a:rPr lang="zh-TW" altLang="zh-TW" b="1" kern="100" dirty="0" smtClean="0">
                <a:solidFill>
                  <a:schemeClr val="bg2">
                    <a:lumMod val="50000"/>
                  </a:schemeClr>
                </a:solidFill>
                <a:latin typeface="微軟正黑體" panose="020B0604030504040204" pitchFamily="34" charset="-120"/>
                <a:ea typeface="微軟正黑體" panose="020B0604030504040204" pitchFamily="34" charset="-120"/>
              </a:rPr>
              <a:t>元</a:t>
            </a:r>
            <a:endParaRPr lang="en-US" altLang="zh-TW" b="1" kern="100" dirty="0" smtClean="0">
              <a:solidFill>
                <a:schemeClr val="bg2">
                  <a:lumMod val="50000"/>
                </a:schemeClr>
              </a:solidFill>
              <a:latin typeface="微軟正黑體" panose="020B0604030504040204" pitchFamily="34" charset="-120"/>
              <a:ea typeface="微軟正黑體" panose="020B0604030504040204" pitchFamily="34" charset="-120"/>
            </a:endParaRPr>
          </a:p>
          <a:p>
            <a:pPr marL="419100" indent="-342900" algn="just">
              <a:lnSpc>
                <a:spcPct val="250000"/>
              </a:lnSpc>
              <a:spcAft>
                <a:spcPts val="0"/>
              </a:spcAft>
              <a:buFont typeface="Wingdings" panose="05000000000000000000" pitchFamily="2" charset="2"/>
              <a:buChar char="Ø"/>
            </a:pPr>
            <a:r>
              <a:rPr lang="zh-TW" altLang="zh-TW" sz="2000" b="1" kern="100" dirty="0" smtClean="0">
                <a:solidFill>
                  <a:schemeClr val="bg2">
                    <a:lumMod val="50000"/>
                  </a:schemeClr>
                </a:solidFill>
                <a:latin typeface="微軟正黑體" panose="020B0604030504040204" pitchFamily="34" charset="-120"/>
                <a:ea typeface="微軟正黑體" panose="020B0604030504040204" pitchFamily="34" charset="-120"/>
              </a:rPr>
              <a:t>權利金</a:t>
            </a:r>
            <a:r>
              <a:rPr lang="en-US" altLang="zh-TW" sz="2000" b="1" kern="100" dirty="0" smtClean="0">
                <a:solidFill>
                  <a:schemeClr val="bg2">
                    <a:lumMod val="50000"/>
                  </a:schemeClr>
                </a:solidFill>
                <a:latin typeface="微軟正黑體" panose="020B0604030504040204" pitchFamily="34" charset="-120"/>
                <a:ea typeface="微軟正黑體" panose="020B0604030504040204" pitchFamily="34" charset="-120"/>
              </a:rPr>
              <a:t>Royalty</a:t>
            </a:r>
            <a:r>
              <a:rPr lang="zh-TW" altLang="zh-TW" sz="2000" b="1" kern="100" dirty="0" smtClean="0">
                <a:solidFill>
                  <a:schemeClr val="bg2">
                    <a:lumMod val="50000"/>
                  </a:schemeClr>
                </a:solidFill>
                <a:latin typeface="微軟正黑體" panose="020B0604030504040204" pitchFamily="34" charset="-120"/>
                <a:ea typeface="微軟正黑體" panose="020B0604030504040204" pitchFamily="34" charset="-120"/>
              </a:rPr>
              <a:t>（</a:t>
            </a:r>
            <a:r>
              <a:rPr lang="zh-TW" altLang="zh-TW" sz="2000" b="1" kern="100" dirty="0">
                <a:solidFill>
                  <a:schemeClr val="bg2">
                    <a:lumMod val="50000"/>
                  </a:schemeClr>
                </a:solidFill>
                <a:latin typeface="微軟正黑體" panose="020B0604030504040204" pitchFamily="34" charset="-120"/>
                <a:ea typeface="微軟正黑體" panose="020B0604030504040204" pitchFamily="34" charset="-120"/>
              </a:rPr>
              <a:t>衍生利益金</a:t>
            </a:r>
            <a:r>
              <a:rPr lang="zh-TW" altLang="zh-TW" sz="2000" b="1" kern="100" dirty="0" smtClean="0">
                <a:solidFill>
                  <a:schemeClr val="bg2">
                    <a:lumMod val="50000"/>
                  </a:schemeClr>
                </a:solidFill>
                <a:latin typeface="微軟正黑體" panose="020B0604030504040204" pitchFamily="34" charset="-120"/>
                <a:ea typeface="微軟正黑體" panose="020B0604030504040204" pitchFamily="34" charset="-120"/>
              </a:rPr>
              <a:t>）</a:t>
            </a:r>
            <a:r>
              <a:rPr lang="zh-TW" altLang="zh-TW" b="1" kern="100" dirty="0" smtClean="0">
                <a:solidFill>
                  <a:schemeClr val="bg2">
                    <a:lumMod val="50000"/>
                  </a:schemeClr>
                </a:solidFill>
                <a:latin typeface="微軟正黑體" panose="020B0604030504040204" pitchFamily="34" charset="-120"/>
                <a:ea typeface="微軟正黑體" panose="020B0604030504040204" pitchFamily="34" charset="-120"/>
              </a:rPr>
              <a:t>：</a:t>
            </a:r>
            <a:r>
              <a:rPr lang="zh-TW" altLang="zh-TW" sz="1600" b="1" kern="100" dirty="0" smtClean="0">
                <a:solidFill>
                  <a:srgbClr val="FF0000"/>
                </a:solidFill>
                <a:latin typeface="微軟正黑體" panose="020B0604030504040204" pitchFamily="34" charset="-120"/>
                <a:ea typeface="微軟正黑體" panose="020B0604030504040204" pitchFamily="34" charset="-120"/>
              </a:rPr>
              <a:t>（擇一）</a:t>
            </a:r>
            <a:endParaRPr lang="zh-TW" altLang="zh-TW" sz="1600" kern="100" dirty="0">
              <a:solidFill>
                <a:srgbClr val="FF0000"/>
              </a:solidFill>
              <a:latin typeface="微軟正黑體" panose="020B0604030504040204" pitchFamily="34" charset="-120"/>
              <a:ea typeface="微軟正黑體" panose="020B0604030504040204" pitchFamily="34" charset="-120"/>
            </a:endParaRPr>
          </a:p>
          <a:p>
            <a:pPr algn="just">
              <a:lnSpc>
                <a:spcPct val="150000"/>
              </a:lnSpc>
              <a:spcAft>
                <a:spcPts val="0"/>
              </a:spcAft>
            </a:pPr>
            <a:r>
              <a:rPr lang="en-US" altLang="zh-TW" b="1" kern="100" dirty="0">
                <a:solidFill>
                  <a:schemeClr val="bg2">
                    <a:lumMod val="50000"/>
                  </a:schemeClr>
                </a:solidFill>
                <a:latin typeface="微軟正黑體" panose="020B0604030504040204" pitchFamily="34" charset="-120"/>
                <a:ea typeface="微軟正黑體" panose="020B0604030504040204" pitchFamily="34" charset="-120"/>
              </a:rPr>
              <a:t>   </a:t>
            </a:r>
            <a:r>
              <a:rPr lang="zh-TW" altLang="en-US" b="1" kern="100" dirty="0" smtClean="0">
                <a:solidFill>
                  <a:schemeClr val="bg2">
                    <a:lumMod val="50000"/>
                  </a:schemeClr>
                </a:solidFill>
                <a:latin typeface="微軟正黑體" panose="020B0604030504040204" pitchFamily="34" charset="-120"/>
                <a:ea typeface="微軟正黑體" panose="020B0604030504040204" pitchFamily="34" charset="-120"/>
              </a:rPr>
              <a:t>     </a:t>
            </a:r>
            <a:r>
              <a:rPr lang="zh-TW" altLang="zh-TW" b="1" kern="100" dirty="0" smtClean="0">
                <a:solidFill>
                  <a:schemeClr val="bg2">
                    <a:lumMod val="50000"/>
                  </a:schemeClr>
                </a:solidFill>
                <a:latin typeface="標楷體" panose="03000509000000000000" pitchFamily="65" charset="-120"/>
                <a:ea typeface="標楷體" panose="03000509000000000000" pitchFamily="65" charset="-120"/>
              </a:rPr>
              <a:t>□</a:t>
            </a:r>
            <a:r>
              <a:rPr lang="zh-TW" altLang="en-US" b="1" kern="100" dirty="0" smtClean="0">
                <a:solidFill>
                  <a:schemeClr val="bg2">
                    <a:lumMod val="50000"/>
                  </a:schemeClr>
                </a:solidFill>
                <a:latin typeface="標楷體" panose="03000509000000000000" pitchFamily="65" charset="-120"/>
                <a:ea typeface="標楷體" panose="03000509000000000000" pitchFamily="65" charset="-120"/>
              </a:rPr>
              <a:t> </a:t>
            </a:r>
            <a:r>
              <a:rPr lang="zh-TW" altLang="zh-TW" b="1" kern="100" dirty="0" smtClean="0">
                <a:solidFill>
                  <a:schemeClr val="bg2">
                    <a:lumMod val="50000"/>
                  </a:schemeClr>
                </a:solidFill>
                <a:latin typeface="微軟正黑體" panose="020B0604030504040204" pitchFamily="34" charset="-120"/>
                <a:ea typeface="微軟正黑體" panose="020B0604030504040204" pitchFamily="34" charset="-120"/>
              </a:rPr>
              <a:t>一次</a:t>
            </a:r>
            <a:r>
              <a:rPr lang="zh-TW" altLang="zh-TW" b="1" kern="100" dirty="0">
                <a:solidFill>
                  <a:schemeClr val="bg2">
                    <a:lumMod val="50000"/>
                  </a:schemeClr>
                </a:solidFill>
                <a:latin typeface="微軟正黑體" panose="020B0604030504040204" pitchFamily="34" charset="-120"/>
                <a:ea typeface="微軟正黑體" panose="020B0604030504040204" pitchFamily="34" charset="-120"/>
              </a:rPr>
              <a:t>性收取</a:t>
            </a:r>
            <a:r>
              <a:rPr lang="en-US" altLang="zh-TW" b="1" kern="100" dirty="0">
                <a:solidFill>
                  <a:schemeClr val="bg2">
                    <a:lumMod val="50000"/>
                  </a:schemeClr>
                </a:solidFill>
                <a:latin typeface="微軟正黑體" panose="020B0604030504040204" pitchFamily="34" charset="-120"/>
                <a:ea typeface="微軟正黑體" panose="020B0604030504040204" pitchFamily="34" charset="-120"/>
              </a:rPr>
              <a:t>NT$</a:t>
            </a:r>
            <a:r>
              <a:rPr lang="zh-TW" altLang="zh-TW" b="1" u="sng" kern="100" dirty="0">
                <a:solidFill>
                  <a:schemeClr val="bg2">
                    <a:lumMod val="50000"/>
                  </a:schemeClr>
                </a:solidFill>
                <a:latin typeface="微軟正黑體" panose="020B0604030504040204" pitchFamily="34" charset="-120"/>
                <a:ea typeface="微軟正黑體" panose="020B0604030504040204" pitchFamily="34" charset="-120"/>
              </a:rPr>
              <a:t>　　　　　</a:t>
            </a:r>
            <a:r>
              <a:rPr lang="zh-TW" altLang="zh-TW" b="1" kern="100" dirty="0">
                <a:solidFill>
                  <a:schemeClr val="bg2">
                    <a:lumMod val="50000"/>
                  </a:schemeClr>
                </a:solidFill>
                <a:latin typeface="微軟正黑體" panose="020B0604030504040204" pitchFamily="34" charset="-120"/>
                <a:ea typeface="微軟正黑體" panose="020B0604030504040204" pitchFamily="34" charset="-120"/>
              </a:rPr>
              <a:t>萬元（合約期間一次收取）</a:t>
            </a:r>
            <a:endParaRPr lang="zh-TW" altLang="zh-TW" kern="100" dirty="0">
              <a:solidFill>
                <a:schemeClr val="bg2">
                  <a:lumMod val="50000"/>
                </a:schemeClr>
              </a:solidFill>
              <a:latin typeface="微軟正黑體" panose="020B0604030504040204" pitchFamily="34" charset="-120"/>
              <a:ea typeface="微軟正黑體" panose="020B0604030504040204" pitchFamily="34" charset="-120"/>
            </a:endParaRPr>
          </a:p>
          <a:p>
            <a:pPr algn="just">
              <a:lnSpc>
                <a:spcPct val="150000"/>
              </a:lnSpc>
              <a:spcAft>
                <a:spcPts val="0"/>
              </a:spcAft>
            </a:pPr>
            <a:r>
              <a:rPr lang="en-US" altLang="zh-TW" b="1" kern="100" dirty="0">
                <a:solidFill>
                  <a:schemeClr val="bg2">
                    <a:lumMod val="50000"/>
                  </a:schemeClr>
                </a:solidFill>
                <a:latin typeface="微軟正黑體" panose="020B0604030504040204" pitchFamily="34" charset="-120"/>
                <a:ea typeface="微軟正黑體" panose="020B0604030504040204" pitchFamily="34" charset="-120"/>
              </a:rPr>
              <a:t>  </a:t>
            </a:r>
            <a:r>
              <a:rPr lang="zh-TW" altLang="en-US" b="1" kern="100" dirty="0" smtClean="0">
                <a:solidFill>
                  <a:schemeClr val="bg2">
                    <a:lumMod val="50000"/>
                  </a:schemeClr>
                </a:solidFill>
                <a:latin typeface="微軟正黑體" panose="020B0604030504040204" pitchFamily="34" charset="-120"/>
                <a:ea typeface="微軟正黑體" panose="020B0604030504040204" pitchFamily="34" charset="-120"/>
              </a:rPr>
              <a:t>     </a:t>
            </a:r>
            <a:r>
              <a:rPr lang="en-US" altLang="zh-TW" b="1" kern="100" dirty="0" smtClean="0">
                <a:solidFill>
                  <a:schemeClr val="bg2">
                    <a:lumMod val="50000"/>
                  </a:schemeClr>
                </a:solidFill>
                <a:latin typeface="微軟正黑體" panose="020B0604030504040204" pitchFamily="34" charset="-120"/>
                <a:ea typeface="微軟正黑體" panose="020B0604030504040204" pitchFamily="34" charset="-120"/>
              </a:rPr>
              <a:t> </a:t>
            </a:r>
            <a:r>
              <a:rPr lang="zh-TW" altLang="zh-TW" b="1" kern="100" dirty="0" smtClean="0">
                <a:solidFill>
                  <a:schemeClr val="bg2">
                    <a:lumMod val="50000"/>
                  </a:schemeClr>
                </a:solidFill>
                <a:latin typeface="標楷體" panose="03000509000000000000" pitchFamily="65" charset="-120"/>
                <a:ea typeface="標楷體" panose="03000509000000000000" pitchFamily="65" charset="-120"/>
              </a:rPr>
              <a:t>□</a:t>
            </a:r>
            <a:r>
              <a:rPr lang="zh-TW" altLang="en-US" b="1" kern="100" dirty="0" smtClean="0">
                <a:solidFill>
                  <a:schemeClr val="bg2">
                    <a:lumMod val="50000"/>
                  </a:schemeClr>
                </a:solidFill>
                <a:latin typeface="標楷體" panose="03000509000000000000" pitchFamily="65" charset="-120"/>
                <a:ea typeface="標楷體" panose="03000509000000000000" pitchFamily="65" charset="-120"/>
              </a:rPr>
              <a:t> </a:t>
            </a:r>
            <a:r>
              <a:rPr lang="zh-TW" altLang="zh-TW" b="1" kern="100" dirty="0" smtClean="0">
                <a:solidFill>
                  <a:schemeClr val="bg2">
                    <a:lumMod val="50000"/>
                  </a:schemeClr>
                </a:solidFill>
                <a:latin typeface="微軟正黑體" panose="020B0604030504040204" pitchFamily="34" charset="-120"/>
                <a:ea typeface="微軟正黑體" panose="020B0604030504040204" pitchFamily="34" charset="-120"/>
              </a:rPr>
              <a:t>二</a:t>
            </a:r>
            <a:r>
              <a:rPr lang="zh-TW" altLang="zh-TW" b="1" kern="100" dirty="0">
                <a:solidFill>
                  <a:schemeClr val="bg2">
                    <a:lumMod val="50000"/>
                  </a:schemeClr>
                </a:solidFill>
                <a:latin typeface="微軟正黑體" panose="020B0604030504040204" pitchFamily="34" charset="-120"/>
                <a:ea typeface="微軟正黑體" panose="020B0604030504040204" pitchFamily="34" charset="-120"/>
              </a:rPr>
              <a:t>階段收取；原因</a:t>
            </a:r>
            <a:r>
              <a:rPr lang="en-US" altLang="zh-TW" b="1" kern="100" dirty="0">
                <a:solidFill>
                  <a:schemeClr val="bg2">
                    <a:lumMod val="50000"/>
                  </a:schemeClr>
                </a:solidFill>
                <a:latin typeface="微軟正黑體" panose="020B0604030504040204" pitchFamily="34" charset="-120"/>
                <a:ea typeface="微軟正黑體" panose="020B0604030504040204" pitchFamily="34" charset="-120"/>
              </a:rPr>
              <a:t>:</a:t>
            </a:r>
            <a:r>
              <a:rPr lang="en-US" altLang="zh-TW" b="1" u="sng" kern="100" dirty="0">
                <a:solidFill>
                  <a:schemeClr val="bg2">
                    <a:lumMod val="50000"/>
                  </a:schemeClr>
                </a:solidFill>
                <a:latin typeface="微軟正黑體" panose="020B0604030504040204" pitchFamily="34" charset="-120"/>
                <a:ea typeface="微軟正黑體" panose="020B0604030504040204" pitchFamily="34" charset="-120"/>
              </a:rPr>
              <a:t>                                     </a:t>
            </a:r>
            <a:endParaRPr lang="zh-TW" altLang="zh-TW" kern="100" dirty="0">
              <a:solidFill>
                <a:schemeClr val="bg2">
                  <a:lumMod val="50000"/>
                </a:schemeClr>
              </a:solidFill>
              <a:latin typeface="微軟正黑體" panose="020B0604030504040204" pitchFamily="34" charset="-120"/>
              <a:ea typeface="微軟正黑體" panose="020B0604030504040204" pitchFamily="34" charset="-120"/>
            </a:endParaRPr>
          </a:p>
          <a:p>
            <a:pPr marL="2195195" indent="-1890395" algn="just">
              <a:lnSpc>
                <a:spcPct val="150000"/>
              </a:lnSpc>
              <a:spcAft>
                <a:spcPts val="0"/>
              </a:spcAft>
            </a:pPr>
            <a:r>
              <a:rPr lang="en-US" altLang="zh-TW" b="1" kern="100" dirty="0">
                <a:solidFill>
                  <a:schemeClr val="bg2">
                    <a:lumMod val="50000"/>
                  </a:schemeClr>
                </a:solidFill>
                <a:latin typeface="標楷體" panose="03000509000000000000" pitchFamily="65" charset="-120"/>
                <a:ea typeface="標楷體" panose="03000509000000000000" pitchFamily="65" charset="-120"/>
              </a:rPr>
              <a:t> </a:t>
            </a:r>
            <a:r>
              <a:rPr lang="zh-TW" altLang="en-US" b="1" kern="100" dirty="0" smtClean="0">
                <a:solidFill>
                  <a:schemeClr val="bg2">
                    <a:lumMod val="50000"/>
                  </a:schemeClr>
                </a:solidFill>
                <a:latin typeface="標楷體" panose="03000509000000000000" pitchFamily="65" charset="-120"/>
                <a:ea typeface="標楷體" panose="03000509000000000000" pitchFamily="65" charset="-120"/>
              </a:rPr>
              <a:t>       </a:t>
            </a:r>
            <a:r>
              <a:rPr lang="zh-TW" altLang="zh-TW" b="1" kern="100" dirty="0" smtClean="0">
                <a:solidFill>
                  <a:schemeClr val="bg2">
                    <a:lumMod val="50000"/>
                  </a:schemeClr>
                </a:solidFill>
                <a:latin typeface="標楷體" panose="03000509000000000000" pitchFamily="65" charset="-120"/>
                <a:ea typeface="標楷體" panose="03000509000000000000" pitchFamily="65" charset="-120"/>
              </a:rPr>
              <a:t>□</a:t>
            </a:r>
            <a:r>
              <a:rPr lang="zh-TW" altLang="zh-TW" b="1" kern="100" dirty="0" smtClean="0">
                <a:solidFill>
                  <a:schemeClr val="bg2">
                    <a:lumMod val="50000"/>
                  </a:schemeClr>
                </a:solidFill>
                <a:latin typeface="微軟正黑體" panose="020B0604030504040204" pitchFamily="34" charset="-120"/>
                <a:ea typeface="微軟正黑體" panose="020B0604030504040204" pitchFamily="34" charset="-120"/>
              </a:rPr>
              <a:t> </a:t>
            </a:r>
            <a:r>
              <a:rPr lang="zh-TW" altLang="zh-TW" b="1" kern="100" dirty="0">
                <a:solidFill>
                  <a:schemeClr val="bg2">
                    <a:lumMod val="50000"/>
                  </a:schemeClr>
                </a:solidFill>
                <a:latin typeface="微軟正黑體" panose="020B0604030504040204" pitchFamily="34" charset="-120"/>
                <a:ea typeface="微軟正黑體" panose="020B0604030504040204" pitchFamily="34" charset="-120"/>
              </a:rPr>
              <a:t>合約期間，每年收取</a:t>
            </a:r>
            <a:r>
              <a:rPr lang="zh-TW" altLang="zh-TW" b="1" u="sng" kern="100" dirty="0">
                <a:solidFill>
                  <a:schemeClr val="bg2">
                    <a:lumMod val="50000"/>
                  </a:schemeClr>
                </a:solidFill>
                <a:latin typeface="微軟正黑體" panose="020B0604030504040204" pitchFamily="34" charset="-120"/>
                <a:ea typeface="微軟正黑體" panose="020B0604030504040204" pitchFamily="34" charset="-120"/>
              </a:rPr>
              <a:t>　　　　　</a:t>
            </a:r>
            <a:r>
              <a:rPr lang="en-US" altLang="zh-TW" b="1" u="sng" kern="100" dirty="0">
                <a:solidFill>
                  <a:schemeClr val="bg2">
                    <a:lumMod val="50000"/>
                  </a:schemeClr>
                </a:solidFill>
                <a:latin typeface="微軟正黑體" panose="020B0604030504040204" pitchFamily="34" charset="-120"/>
                <a:ea typeface="微軟正黑體" panose="020B0604030504040204" pitchFamily="34" charset="-120"/>
              </a:rPr>
              <a:t>   </a:t>
            </a:r>
            <a:r>
              <a:rPr lang="zh-TW" altLang="zh-TW" b="1" kern="100" dirty="0">
                <a:solidFill>
                  <a:schemeClr val="bg2">
                    <a:lumMod val="50000"/>
                  </a:schemeClr>
                </a:solidFill>
                <a:latin typeface="微軟正黑體" panose="020B0604030504040204" pitchFamily="34" charset="-120"/>
                <a:ea typeface="微軟正黑體" panose="020B0604030504040204" pitchFamily="34" charset="-120"/>
              </a:rPr>
              <a:t>元</a:t>
            </a:r>
            <a:r>
              <a:rPr lang="en-US" altLang="zh-TW" b="1" kern="100" dirty="0">
                <a:solidFill>
                  <a:schemeClr val="bg2">
                    <a:lumMod val="50000"/>
                  </a:schemeClr>
                </a:solidFill>
                <a:latin typeface="微軟正黑體" panose="020B0604030504040204" pitchFamily="34" charset="-120"/>
                <a:ea typeface="微軟正黑體" panose="020B0604030504040204" pitchFamily="34" charset="-120"/>
              </a:rPr>
              <a:t>/</a:t>
            </a:r>
            <a:r>
              <a:rPr lang="zh-TW" altLang="zh-TW" b="1" kern="100" dirty="0">
                <a:solidFill>
                  <a:schemeClr val="bg2">
                    <a:lumMod val="50000"/>
                  </a:schemeClr>
                </a:solidFill>
                <a:latin typeface="微軟正黑體" panose="020B0604030504040204" pitchFamily="34" charset="-120"/>
                <a:ea typeface="微軟正黑體" panose="020B0604030504040204" pitchFamily="34" charset="-120"/>
              </a:rPr>
              <a:t>年</a:t>
            </a:r>
            <a:r>
              <a:rPr lang="en-US" altLang="zh-TW" b="1" kern="100" dirty="0">
                <a:solidFill>
                  <a:schemeClr val="bg2">
                    <a:lumMod val="50000"/>
                  </a:schemeClr>
                </a:solidFill>
                <a:latin typeface="微軟正黑體" panose="020B0604030504040204" pitchFamily="34" charset="-120"/>
                <a:ea typeface="微軟正黑體" panose="020B0604030504040204" pitchFamily="34" charset="-120"/>
              </a:rPr>
              <a:t>;</a:t>
            </a:r>
            <a:endParaRPr lang="zh-TW" altLang="zh-TW" kern="100" dirty="0">
              <a:solidFill>
                <a:schemeClr val="bg2">
                  <a:lumMod val="50000"/>
                </a:schemeClr>
              </a:solidFill>
              <a:latin typeface="微軟正黑體" panose="020B0604030504040204" pitchFamily="34" charset="-120"/>
              <a:ea typeface="微軟正黑體" panose="020B0604030504040204" pitchFamily="34" charset="-120"/>
            </a:endParaRPr>
          </a:p>
          <a:p>
            <a:pPr marL="2195195" indent="-1890395" algn="just">
              <a:lnSpc>
                <a:spcPct val="150000"/>
              </a:lnSpc>
              <a:spcAft>
                <a:spcPts val="0"/>
              </a:spcAft>
            </a:pPr>
            <a:r>
              <a:rPr lang="en-US" altLang="zh-TW" b="1" kern="100" dirty="0">
                <a:solidFill>
                  <a:schemeClr val="bg2">
                    <a:lumMod val="50000"/>
                  </a:schemeClr>
                </a:solidFill>
                <a:latin typeface="微軟正黑體" panose="020B0604030504040204" pitchFamily="34" charset="-120"/>
                <a:ea typeface="微軟正黑體" panose="020B0604030504040204" pitchFamily="34" charset="-120"/>
              </a:rPr>
              <a:t>  </a:t>
            </a:r>
            <a:r>
              <a:rPr lang="zh-TW" altLang="en-US" b="1" kern="100" dirty="0" smtClean="0">
                <a:solidFill>
                  <a:schemeClr val="bg2">
                    <a:lumMod val="50000"/>
                  </a:schemeClr>
                </a:solidFill>
                <a:latin typeface="微軟正黑體" panose="020B0604030504040204" pitchFamily="34" charset="-120"/>
                <a:ea typeface="微軟正黑體" panose="020B0604030504040204" pitchFamily="34" charset="-120"/>
              </a:rPr>
              <a:t>              </a:t>
            </a:r>
            <a:r>
              <a:rPr lang="zh-TW" altLang="zh-TW" b="1" kern="100" dirty="0" smtClean="0">
                <a:solidFill>
                  <a:schemeClr val="bg2">
                    <a:lumMod val="50000"/>
                  </a:schemeClr>
                </a:solidFill>
                <a:latin typeface="標楷體" panose="03000509000000000000" pitchFamily="65" charset="-120"/>
                <a:ea typeface="標楷體" panose="03000509000000000000" pitchFamily="65" charset="-120"/>
              </a:rPr>
              <a:t>□</a:t>
            </a:r>
            <a:r>
              <a:rPr lang="zh-TW" altLang="zh-TW" b="1" kern="100" dirty="0" smtClean="0">
                <a:solidFill>
                  <a:schemeClr val="bg2">
                    <a:lumMod val="50000"/>
                  </a:schemeClr>
                </a:solidFill>
                <a:latin typeface="微軟正黑體" panose="020B0604030504040204" pitchFamily="34" charset="-120"/>
                <a:ea typeface="微軟正黑體" panose="020B0604030504040204" pitchFamily="34" charset="-120"/>
              </a:rPr>
              <a:t> </a:t>
            </a:r>
            <a:r>
              <a:rPr lang="zh-TW" altLang="zh-TW" b="1" kern="100" dirty="0">
                <a:solidFill>
                  <a:schemeClr val="bg2">
                    <a:lumMod val="50000"/>
                  </a:schemeClr>
                </a:solidFill>
                <a:latin typeface="微軟正黑體" panose="020B0604030504040204" pitchFamily="34" charset="-120"/>
                <a:ea typeface="微軟正黑體" panose="020B0604030504040204" pitchFamily="34" charset="-120"/>
              </a:rPr>
              <a:t>合約期間，一次性收取</a:t>
            </a:r>
            <a:r>
              <a:rPr lang="zh-TW" altLang="zh-TW" b="1" u="sng" kern="100" dirty="0">
                <a:solidFill>
                  <a:schemeClr val="bg2">
                    <a:lumMod val="50000"/>
                  </a:schemeClr>
                </a:solidFill>
                <a:latin typeface="微軟正黑體" panose="020B0604030504040204" pitchFamily="34" charset="-120"/>
                <a:ea typeface="微軟正黑體" panose="020B0604030504040204" pitchFamily="34" charset="-120"/>
              </a:rPr>
              <a:t>　　　　　</a:t>
            </a:r>
            <a:r>
              <a:rPr lang="en-US" altLang="zh-TW" b="1" u="sng" kern="100" dirty="0">
                <a:solidFill>
                  <a:schemeClr val="bg2">
                    <a:lumMod val="50000"/>
                  </a:schemeClr>
                </a:solidFill>
                <a:latin typeface="微軟正黑體" panose="020B0604030504040204" pitchFamily="34" charset="-120"/>
                <a:ea typeface="微軟正黑體" panose="020B0604030504040204" pitchFamily="34" charset="-120"/>
              </a:rPr>
              <a:t>   </a:t>
            </a:r>
            <a:r>
              <a:rPr lang="zh-TW" altLang="zh-TW" b="1" kern="100" dirty="0">
                <a:solidFill>
                  <a:schemeClr val="bg2">
                    <a:lumMod val="50000"/>
                  </a:schemeClr>
                </a:solidFill>
                <a:latin typeface="微軟正黑體" panose="020B0604030504040204" pitchFamily="34" charset="-120"/>
                <a:ea typeface="微軟正黑體" panose="020B0604030504040204" pitchFamily="34" charset="-120"/>
              </a:rPr>
              <a:t>元</a:t>
            </a:r>
            <a:r>
              <a:rPr lang="en-US" altLang="zh-TW" b="1" kern="100" dirty="0">
                <a:solidFill>
                  <a:schemeClr val="bg2">
                    <a:lumMod val="50000"/>
                  </a:schemeClr>
                </a:solidFill>
                <a:latin typeface="微軟正黑體" panose="020B0604030504040204" pitchFamily="34" charset="-120"/>
                <a:ea typeface="微軟正黑體" panose="020B0604030504040204" pitchFamily="34" charset="-120"/>
              </a:rPr>
              <a:t>;</a:t>
            </a:r>
            <a:endParaRPr lang="zh-TW" altLang="zh-TW" kern="100" dirty="0">
              <a:solidFill>
                <a:schemeClr val="bg2">
                  <a:lumMod val="50000"/>
                </a:schemeClr>
              </a:solidFill>
              <a:latin typeface="微軟正黑體" panose="020B0604030504040204" pitchFamily="34" charset="-120"/>
              <a:ea typeface="微軟正黑體" panose="020B0604030504040204" pitchFamily="34" charset="-120"/>
            </a:endParaRPr>
          </a:p>
          <a:p>
            <a:pPr marL="2195195" indent="-1890395" algn="just">
              <a:lnSpc>
                <a:spcPct val="150000"/>
              </a:lnSpc>
              <a:spcAft>
                <a:spcPts val="0"/>
              </a:spcAft>
            </a:pPr>
            <a:r>
              <a:rPr lang="en-US" altLang="zh-TW" b="1" kern="100" dirty="0">
                <a:solidFill>
                  <a:schemeClr val="bg2">
                    <a:lumMod val="50000"/>
                  </a:schemeClr>
                </a:solidFill>
                <a:latin typeface="微軟正黑體" panose="020B0604030504040204" pitchFamily="34" charset="-120"/>
                <a:ea typeface="微軟正黑體" panose="020B0604030504040204" pitchFamily="34" charset="-120"/>
              </a:rPr>
              <a:t> </a:t>
            </a:r>
            <a:r>
              <a:rPr lang="zh-TW" altLang="en-US" b="1" kern="100" dirty="0" smtClean="0">
                <a:solidFill>
                  <a:schemeClr val="bg2">
                    <a:lumMod val="50000"/>
                  </a:schemeClr>
                </a:solidFill>
                <a:latin typeface="微軟正黑體" panose="020B0604030504040204" pitchFamily="34" charset="-120"/>
                <a:ea typeface="微軟正黑體" panose="020B0604030504040204" pitchFamily="34" charset="-120"/>
              </a:rPr>
              <a:t>            </a:t>
            </a:r>
            <a:r>
              <a:rPr lang="en-US" altLang="zh-TW" b="1" kern="100" dirty="0" smtClean="0">
                <a:solidFill>
                  <a:schemeClr val="bg2">
                    <a:lumMod val="50000"/>
                  </a:schemeClr>
                </a:solidFill>
                <a:latin typeface="微軟正黑體" panose="020B0604030504040204" pitchFamily="34" charset="-120"/>
                <a:ea typeface="微軟正黑體" panose="020B0604030504040204" pitchFamily="34" charset="-120"/>
              </a:rPr>
              <a:t> </a:t>
            </a:r>
            <a:r>
              <a:rPr lang="zh-TW" altLang="en-US" b="1" kern="100" dirty="0" smtClean="0">
                <a:solidFill>
                  <a:schemeClr val="bg2">
                    <a:lumMod val="50000"/>
                  </a:schemeClr>
                </a:solidFill>
                <a:latin typeface="微軟正黑體" panose="020B0604030504040204" pitchFamily="34" charset="-120"/>
                <a:ea typeface="微軟正黑體" panose="020B0604030504040204" pitchFamily="34" charset="-120"/>
              </a:rPr>
              <a:t>  </a:t>
            </a:r>
            <a:r>
              <a:rPr lang="zh-TW" altLang="zh-TW" b="1" kern="100" dirty="0" smtClean="0">
                <a:solidFill>
                  <a:schemeClr val="bg2">
                    <a:lumMod val="50000"/>
                  </a:schemeClr>
                </a:solidFill>
                <a:latin typeface="標楷體" panose="03000509000000000000" pitchFamily="65" charset="-120"/>
                <a:ea typeface="標楷體" panose="03000509000000000000" pitchFamily="65" charset="-120"/>
              </a:rPr>
              <a:t>□</a:t>
            </a:r>
            <a:r>
              <a:rPr lang="zh-TW" altLang="zh-TW" b="1" kern="100" dirty="0" smtClean="0">
                <a:solidFill>
                  <a:schemeClr val="bg2">
                    <a:lumMod val="50000"/>
                  </a:schemeClr>
                </a:solidFill>
                <a:latin typeface="微軟正黑體" panose="020B0604030504040204" pitchFamily="34" charset="-120"/>
                <a:ea typeface="微軟正黑體" panose="020B0604030504040204" pitchFamily="34" charset="-120"/>
              </a:rPr>
              <a:t> </a:t>
            </a:r>
            <a:r>
              <a:rPr lang="zh-TW" altLang="zh-TW" b="1" kern="100" dirty="0">
                <a:solidFill>
                  <a:schemeClr val="bg2">
                    <a:lumMod val="50000"/>
                  </a:schemeClr>
                </a:solidFill>
                <a:latin typeface="微軟正黑體" panose="020B0604030504040204" pitchFamily="34" charset="-120"/>
                <a:ea typeface="微軟正黑體" panose="020B0604030504040204" pitchFamily="34" charset="-120"/>
              </a:rPr>
              <a:t>合約期間，收取產品銷售額百分比：</a:t>
            </a:r>
            <a:r>
              <a:rPr lang="zh-TW" altLang="zh-TW" b="1" u="sng" kern="100" dirty="0">
                <a:solidFill>
                  <a:schemeClr val="bg2">
                    <a:lumMod val="50000"/>
                  </a:schemeClr>
                </a:solidFill>
                <a:latin typeface="微軟正黑體" panose="020B0604030504040204" pitchFamily="34" charset="-120"/>
                <a:ea typeface="微軟正黑體" panose="020B0604030504040204" pitchFamily="34" charset="-120"/>
              </a:rPr>
              <a:t>　　</a:t>
            </a:r>
            <a:r>
              <a:rPr lang="en-US" altLang="zh-TW" b="1" u="sng" kern="100" dirty="0">
                <a:solidFill>
                  <a:schemeClr val="bg2">
                    <a:lumMod val="50000"/>
                  </a:schemeClr>
                </a:solidFill>
                <a:latin typeface="微軟正黑體" panose="020B0604030504040204" pitchFamily="34" charset="-120"/>
                <a:ea typeface="微軟正黑體" panose="020B0604030504040204" pitchFamily="34" charset="-120"/>
              </a:rPr>
              <a:t>   </a:t>
            </a:r>
            <a:r>
              <a:rPr lang="zh-TW" altLang="zh-TW" b="1" u="sng" kern="100" dirty="0">
                <a:solidFill>
                  <a:schemeClr val="bg2">
                    <a:lumMod val="50000"/>
                  </a:schemeClr>
                </a:solidFill>
                <a:latin typeface="微軟正黑體" panose="020B0604030504040204" pitchFamily="34" charset="-120"/>
                <a:ea typeface="微軟正黑體" panose="020B0604030504040204" pitchFamily="34" charset="-120"/>
              </a:rPr>
              <a:t>　</a:t>
            </a:r>
            <a:r>
              <a:rPr lang="zh-TW" altLang="zh-TW" b="1" kern="100" dirty="0">
                <a:solidFill>
                  <a:schemeClr val="bg2">
                    <a:lumMod val="50000"/>
                  </a:schemeClr>
                </a:solidFill>
                <a:latin typeface="微軟正黑體" panose="020B0604030504040204" pitchFamily="34" charset="-120"/>
                <a:ea typeface="微軟正黑體" panose="020B0604030504040204" pitchFamily="34" charset="-120"/>
              </a:rPr>
              <a:t>％</a:t>
            </a:r>
            <a:r>
              <a:rPr lang="en-US" altLang="zh-TW" b="1" kern="100" dirty="0">
                <a:solidFill>
                  <a:schemeClr val="bg2">
                    <a:lumMod val="50000"/>
                  </a:schemeClr>
                </a:solidFill>
                <a:latin typeface="微軟正黑體" panose="020B0604030504040204" pitchFamily="34" charset="-120"/>
                <a:ea typeface="微軟正黑體" panose="020B0604030504040204" pitchFamily="34" charset="-120"/>
              </a:rPr>
              <a:t>(</a:t>
            </a:r>
            <a:r>
              <a:rPr lang="zh-TW" altLang="zh-TW" b="1" kern="100" dirty="0">
                <a:solidFill>
                  <a:schemeClr val="bg2">
                    <a:lumMod val="50000"/>
                  </a:schemeClr>
                </a:solidFill>
                <a:latin typeface="微軟正黑體" panose="020B0604030504040204" pitchFamily="34" charset="-120"/>
                <a:ea typeface="微軟正黑體" panose="020B0604030504040204" pitchFamily="34" charset="-120"/>
              </a:rPr>
              <a:t>約</a:t>
            </a:r>
            <a:r>
              <a:rPr lang="en-US" altLang="zh-TW" b="1" kern="100" dirty="0">
                <a:solidFill>
                  <a:schemeClr val="bg2">
                    <a:lumMod val="50000"/>
                  </a:schemeClr>
                </a:solidFill>
                <a:latin typeface="微軟正黑體" panose="020B0604030504040204" pitchFamily="34" charset="-120"/>
                <a:ea typeface="微軟正黑體" panose="020B0604030504040204" pitchFamily="34" charset="-120"/>
              </a:rPr>
              <a:t>2-5%)</a:t>
            </a:r>
            <a:endParaRPr lang="zh-TW" altLang="zh-TW" kern="100" dirty="0" smtClean="0">
              <a:solidFill>
                <a:schemeClr val="bg2">
                  <a:lumMod val="50000"/>
                </a:schemeClr>
              </a:solidFill>
              <a:latin typeface="微軟正黑體" panose="020B0604030504040204" pitchFamily="34" charset="-120"/>
              <a:ea typeface="微軟正黑體" panose="020B0604030504040204" pitchFamily="34" charset="-120"/>
            </a:endParaRPr>
          </a:p>
          <a:p>
            <a:pPr>
              <a:lnSpc>
                <a:spcPct val="150000"/>
              </a:lnSpc>
            </a:pPr>
            <a:r>
              <a:rPr lang="zh-TW" altLang="en-US" b="1" kern="100" dirty="0" smtClean="0">
                <a:solidFill>
                  <a:schemeClr val="bg2">
                    <a:lumMod val="50000"/>
                  </a:schemeClr>
                </a:solidFill>
                <a:latin typeface="標楷體" panose="03000509000000000000" pitchFamily="65" charset="-120"/>
                <a:ea typeface="標楷體" panose="03000509000000000000" pitchFamily="65" charset="-120"/>
                <a:cs typeface="Times New Roman" panose="02020603050405020304" pitchFamily="18" charset="0"/>
              </a:rPr>
              <a:t>          </a:t>
            </a:r>
            <a:r>
              <a:rPr lang="zh-TW" altLang="zh-TW" b="1" kern="100" dirty="0" smtClean="0">
                <a:solidFill>
                  <a:schemeClr val="bg2">
                    <a:lumMod val="50000"/>
                  </a:schemeClr>
                </a:solidFill>
                <a:latin typeface="標楷體" panose="03000509000000000000" pitchFamily="65" charset="-120"/>
                <a:ea typeface="標楷體" panose="03000509000000000000" pitchFamily="65" charset="-120"/>
                <a:cs typeface="Times New Roman" panose="02020603050405020304" pitchFamily="18" charset="0"/>
              </a:rPr>
              <a:t>□</a:t>
            </a:r>
            <a:r>
              <a:rPr lang="zh-TW" altLang="en-US" b="1" kern="100" dirty="0" smtClean="0">
                <a:solidFill>
                  <a:schemeClr val="bg2">
                    <a:lumMod val="50000"/>
                  </a:schemeClr>
                </a:solidFill>
                <a:latin typeface="標楷體" panose="03000509000000000000" pitchFamily="65" charset="-120"/>
                <a:ea typeface="標楷體" panose="03000509000000000000" pitchFamily="65" charset="-120"/>
                <a:cs typeface="Times New Roman" panose="02020603050405020304" pitchFamily="18" charset="0"/>
              </a:rPr>
              <a:t> </a:t>
            </a:r>
            <a:r>
              <a:rPr lang="zh-TW" altLang="zh-TW" b="1" kern="100" dirty="0" smtClean="0">
                <a:solidFill>
                  <a:schemeClr val="bg2">
                    <a:lumMod val="50000"/>
                  </a:schemeClr>
                </a:solidFill>
                <a:latin typeface="微軟正黑體" panose="020B0604030504040204" pitchFamily="34" charset="-120"/>
                <a:ea typeface="微軟正黑體" panose="020B0604030504040204" pitchFamily="34" charset="-120"/>
                <a:cs typeface="Times New Roman" panose="02020603050405020304" pitchFamily="18" charset="0"/>
              </a:rPr>
              <a:t>其他</a:t>
            </a:r>
            <a:r>
              <a:rPr lang="zh-TW" altLang="zh-TW" b="1" kern="100" dirty="0">
                <a:solidFill>
                  <a:schemeClr val="bg2">
                    <a:lumMod val="50000"/>
                  </a:schemeClr>
                </a:solidFill>
                <a:latin typeface="微軟正黑體" panose="020B0604030504040204" pitchFamily="34" charset="-120"/>
                <a:ea typeface="微軟正黑體" panose="020B0604030504040204" pitchFamily="34" charset="-120"/>
                <a:cs typeface="Times New Roman" panose="02020603050405020304" pitchFamily="18" charset="0"/>
              </a:rPr>
              <a:t>；</a:t>
            </a:r>
            <a:r>
              <a:rPr lang="en-US" altLang="zh-TW" b="1" u="sng" kern="100" dirty="0">
                <a:solidFill>
                  <a:schemeClr val="bg2">
                    <a:lumMod val="50000"/>
                  </a:schemeClr>
                </a:solidFill>
                <a:latin typeface="微軟正黑體" panose="020B0604030504040204" pitchFamily="34" charset="-120"/>
                <a:ea typeface="微軟正黑體" panose="020B0604030504040204" pitchFamily="34" charset="-120"/>
              </a:rPr>
              <a:t>                                     </a:t>
            </a:r>
            <a:r>
              <a:rPr lang="zh-TW" altLang="zh-TW" b="1" kern="100" dirty="0">
                <a:solidFill>
                  <a:schemeClr val="bg2">
                    <a:lumMod val="50000"/>
                  </a:schemeClr>
                </a:solidFill>
                <a:latin typeface="微軟正黑體" panose="020B0604030504040204" pitchFamily="34" charset="-120"/>
                <a:ea typeface="微軟正黑體" panose="020B0604030504040204" pitchFamily="34" charset="-120"/>
                <a:cs typeface="Times New Roman" panose="02020603050405020304" pitchFamily="18" charset="0"/>
              </a:rPr>
              <a:t>（請詳細說明）</a:t>
            </a:r>
            <a:endParaRPr lang="zh-TW" altLang="en-US" dirty="0">
              <a:solidFill>
                <a:schemeClr val="bg2">
                  <a:lumMod val="50000"/>
                </a:schemeClr>
              </a:solidFill>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105073784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回顧">
  <a:themeElements>
    <a:clrScheme name="回顧">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回顧">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回顧">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Retrospect</Template>
  <TotalTime>1440</TotalTime>
  <Words>339</Words>
  <Application>Microsoft Office PowerPoint</Application>
  <PresentationFormat>自訂</PresentationFormat>
  <Paragraphs>31</Paragraphs>
  <Slides>6</Slides>
  <Notes>1</Notes>
  <HiddenSlides>0</HiddenSlides>
  <MMClips>0</MMClips>
  <ScaleCrop>false</ScaleCrop>
  <HeadingPairs>
    <vt:vector size="6" baseType="variant">
      <vt:variant>
        <vt:lpstr>使用字型</vt:lpstr>
      </vt:variant>
      <vt:variant>
        <vt:i4>12</vt:i4>
      </vt:variant>
      <vt:variant>
        <vt:lpstr>佈景主題</vt:lpstr>
      </vt:variant>
      <vt:variant>
        <vt:i4>1</vt:i4>
      </vt:variant>
      <vt:variant>
        <vt:lpstr>投影片標題</vt:lpstr>
      </vt:variant>
      <vt:variant>
        <vt:i4>6</vt:i4>
      </vt:variant>
    </vt:vector>
  </HeadingPairs>
  <TitlesOfParts>
    <vt:vector size="19" baseType="lpstr">
      <vt:lpstr>Mangal</vt:lpstr>
      <vt:lpstr>StarSymbol</vt:lpstr>
      <vt:lpstr>微軟正黑體</vt:lpstr>
      <vt:lpstr>新細明體</vt:lpstr>
      <vt:lpstr>標楷體</vt:lpstr>
      <vt:lpstr>Calibri</vt:lpstr>
      <vt:lpstr>Calibri Light</vt:lpstr>
      <vt:lpstr>Liberation Sans</vt:lpstr>
      <vt:lpstr>Liberation Serif</vt:lpstr>
      <vt:lpstr>Tahoma</vt:lpstr>
      <vt:lpstr>Times New Roman</vt:lpstr>
      <vt:lpstr>Wingdings</vt:lpstr>
      <vt:lpstr>回顧</vt:lpstr>
      <vt:lpstr>技術名稱:    技術發明人:  日期：</vt:lpstr>
      <vt:lpstr>PowerPoint 簡報</vt:lpstr>
      <vt:lpstr>PowerPoint 簡報</vt:lpstr>
      <vt:lpstr>PowerPoint 簡報</vt:lpstr>
      <vt:lpstr>PowerPoint 簡報</vt:lpstr>
      <vt:lpstr>PowerPoint 簡報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一種可對紅鳳菜汁液進行生物降解產生可應用電子梭之特定微生物程序 A special Gynura bicolor -degrading microbial process to generate electron-shuttles for applications</dc:title>
  <dc:creator>Sarita</dc:creator>
  <cp:lastModifiedBy>Windows 使用者</cp:lastModifiedBy>
  <cp:revision>66</cp:revision>
  <dcterms:created xsi:type="dcterms:W3CDTF">2016-08-14T23:36:20Z</dcterms:created>
  <dcterms:modified xsi:type="dcterms:W3CDTF">2025-10-16T05:34:50Z</dcterms:modified>
</cp:coreProperties>
</file>